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257" r:id="rId3"/>
    <p:sldId id="258" r:id="rId4"/>
    <p:sldId id="259" r:id="rId5"/>
    <p:sldId id="260" r:id="rId6"/>
    <p:sldId id="261" r:id="rId7"/>
    <p:sldId id="263" r:id="rId8"/>
    <p:sldId id="262" r:id="rId9"/>
    <p:sldId id="311" r:id="rId10"/>
    <p:sldId id="312" r:id="rId11"/>
    <p:sldId id="313" r:id="rId12"/>
    <p:sldId id="314" r:id="rId13"/>
    <p:sldId id="315" r:id="rId14"/>
    <p:sldId id="316" r:id="rId15"/>
    <p:sldId id="317" r:id="rId16"/>
    <p:sldId id="318" r:id="rId17"/>
    <p:sldId id="319" r:id="rId18"/>
    <p:sldId id="292" r:id="rId19"/>
    <p:sldId id="294" r:id="rId20"/>
    <p:sldId id="295" r:id="rId21"/>
    <p:sldId id="320" r:id="rId22"/>
    <p:sldId id="322" r:id="rId23"/>
    <p:sldId id="321" r:id="rId24"/>
    <p:sldId id="323" r:id="rId25"/>
    <p:sldId id="296" r:id="rId26"/>
    <p:sldId id="297" r:id="rId27"/>
    <p:sldId id="298" r:id="rId28"/>
    <p:sldId id="299" r:id="rId29"/>
    <p:sldId id="300" r:id="rId30"/>
    <p:sldId id="302" r:id="rId31"/>
    <p:sldId id="301" r:id="rId32"/>
    <p:sldId id="324" r:id="rId33"/>
    <p:sldId id="325" r:id="rId34"/>
    <p:sldId id="303" r:id="rId35"/>
    <p:sldId id="304" r:id="rId36"/>
    <p:sldId id="305" r:id="rId37"/>
    <p:sldId id="306" r:id="rId38"/>
    <p:sldId id="307" r:id="rId39"/>
    <p:sldId id="308" r:id="rId40"/>
    <p:sldId id="309" r:id="rId41"/>
    <p:sldId id="310" r:id="rId42"/>
    <p:sldId id="335" r:id="rId43"/>
    <p:sldId id="326" r:id="rId44"/>
    <p:sldId id="327" r:id="rId45"/>
    <p:sldId id="264" r:id="rId46"/>
    <p:sldId id="265" r:id="rId47"/>
    <p:sldId id="266" r:id="rId48"/>
    <p:sldId id="267" r:id="rId49"/>
    <p:sldId id="268" r:id="rId50"/>
    <p:sldId id="269" r:id="rId51"/>
    <p:sldId id="328" r:id="rId52"/>
    <p:sldId id="275" r:id="rId53"/>
    <p:sldId id="276" r:id="rId54"/>
    <p:sldId id="277" r:id="rId55"/>
    <p:sldId id="278" r:id="rId56"/>
    <p:sldId id="279" r:id="rId57"/>
    <p:sldId id="329" r:id="rId58"/>
    <p:sldId id="280" r:id="rId59"/>
    <p:sldId id="281" r:id="rId60"/>
    <p:sldId id="282" r:id="rId61"/>
    <p:sldId id="283" r:id="rId62"/>
    <p:sldId id="284" r:id="rId63"/>
    <p:sldId id="285" r:id="rId64"/>
    <p:sldId id="330" r:id="rId65"/>
    <p:sldId id="331" r:id="rId66"/>
    <p:sldId id="270" r:id="rId67"/>
    <p:sldId id="271" r:id="rId68"/>
    <p:sldId id="272" r:id="rId69"/>
    <p:sldId id="273" r:id="rId70"/>
    <p:sldId id="274" r:id="rId71"/>
    <p:sldId id="332" r:id="rId72"/>
    <p:sldId id="333" r:id="rId73"/>
    <p:sldId id="286" r:id="rId74"/>
    <p:sldId id="287" r:id="rId75"/>
    <p:sldId id="288" r:id="rId76"/>
    <p:sldId id="289" r:id="rId77"/>
    <p:sldId id="290" r:id="rId78"/>
    <p:sldId id="291" r:id="rId79"/>
    <p:sldId id="334" r:id="rId8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86" autoAdjust="0"/>
  </p:normalViewPr>
  <p:slideViewPr>
    <p:cSldViewPr>
      <p:cViewPr>
        <p:scale>
          <a:sx n="75" d="100"/>
          <a:sy n="75" d="100"/>
        </p:scale>
        <p:origin x="-1152" y="-228"/>
      </p:cViewPr>
      <p:guideLst>
        <p:guide orient="horz" pos="1620"/>
        <p:guide pos="2880"/>
      </p:guideLst>
    </p:cSldViewPr>
  </p:slideViewPr>
  <p:outlineViewPr>
    <p:cViewPr>
      <p:scale>
        <a:sx n="33" d="100"/>
        <a:sy n="33" d="100"/>
      </p:scale>
      <p:origin x="0" y="420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0D1101-FB04-4203-A232-10C72E91C2BD}" type="datetimeFigureOut">
              <a:rPr lang="en-US" smtClean="0"/>
              <a:pPr/>
              <a:t>03-Dec-17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690F56-9C03-4861-A306-561F1A9528E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Ben </a:t>
            </a:r>
            <a:r>
              <a:rPr lang="en-US" sz="1200" kern="1200" dirty="0" err="1" smtClean="0">
                <a:solidFill>
                  <a:schemeClr val="tx1"/>
                </a:solidFill>
                <a:latin typeface="+mn-lt"/>
                <a:ea typeface="+mn-ea"/>
                <a:cs typeface="+mn-cs"/>
              </a:rPr>
              <a:t>Witherington</a:t>
            </a:r>
            <a:r>
              <a:rPr lang="en-US" sz="1200" kern="1200" dirty="0" smtClean="0">
                <a:solidFill>
                  <a:schemeClr val="tx1"/>
                </a:solidFill>
                <a:latin typeface="+mn-lt"/>
                <a:ea typeface="+mn-ea"/>
                <a:cs typeface="+mn-cs"/>
              </a:rPr>
              <a:t> III, </a:t>
            </a:r>
            <a:r>
              <a:rPr lang="en-US" sz="1200" i="1" kern="1200" dirty="0" smtClean="0">
                <a:solidFill>
                  <a:schemeClr val="tx1"/>
                </a:solidFill>
                <a:latin typeface="+mn-lt"/>
                <a:ea typeface="+mn-ea"/>
                <a:cs typeface="+mn-cs"/>
              </a:rPr>
              <a:t>Isaiah Old and New: Exegesis, </a:t>
            </a:r>
            <a:r>
              <a:rPr lang="en-US" sz="1200" i="1" kern="1200" dirty="0" err="1" smtClean="0">
                <a:solidFill>
                  <a:schemeClr val="tx1"/>
                </a:solidFill>
                <a:latin typeface="+mn-lt"/>
                <a:ea typeface="+mn-ea"/>
                <a:cs typeface="+mn-cs"/>
              </a:rPr>
              <a:t>Intertextuality</a:t>
            </a:r>
            <a:r>
              <a:rPr lang="en-US" sz="1200" i="1" kern="1200" dirty="0" smtClean="0">
                <a:solidFill>
                  <a:schemeClr val="tx1"/>
                </a:solidFill>
                <a:latin typeface="+mn-lt"/>
                <a:ea typeface="+mn-ea"/>
                <a:cs typeface="+mn-cs"/>
              </a:rPr>
              <a:t>, and Hermeneutics</a:t>
            </a:r>
            <a:r>
              <a:rPr lang="en-US" sz="1200" kern="1200" dirty="0" smtClean="0">
                <a:solidFill>
                  <a:schemeClr val="tx1"/>
                </a:solidFill>
                <a:latin typeface="+mn-lt"/>
                <a:ea typeface="+mn-ea"/>
                <a:cs typeface="+mn-cs"/>
              </a:rPr>
              <a:t> (Minneapolis: Fortress, 2017), 13.</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Michael</a:t>
            </a:r>
            <a:r>
              <a:rPr lang="en-US" baseline="0" dirty="0" smtClean="0"/>
              <a:t> Card</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25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latin typeface="+mn-lt"/>
                <a:ea typeface="+mn-ea"/>
                <a:cs typeface="+mn-cs"/>
              </a:rPr>
              <a:t>Brenton</a:t>
            </a:r>
            <a:r>
              <a:rPr lang="en-US" sz="1200" kern="1200" dirty="0" smtClean="0">
                <a:solidFill>
                  <a:schemeClr val="tx1"/>
                </a:solidFill>
                <a:latin typeface="+mn-lt"/>
                <a:ea typeface="+mn-ea"/>
                <a:cs typeface="+mn-cs"/>
              </a:rPr>
              <a:t> Brown &amp; Ken Riley</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34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37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Joseph</a:t>
            </a:r>
            <a:r>
              <a:rPr lang="en-US" baseline="0" dirty="0" smtClean="0"/>
              <a:t> M. Hesh</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45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Leonard E. Smith</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52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Steffi </a:t>
            </a:r>
            <a:r>
              <a:rPr lang="en-US" sz="1200" kern="1200" dirty="0" err="1" smtClean="0">
                <a:solidFill>
                  <a:schemeClr val="tx1"/>
                </a:solidFill>
                <a:latin typeface="+mn-lt"/>
                <a:ea typeface="+mn-ea"/>
                <a:cs typeface="+mn-cs"/>
              </a:rPr>
              <a:t>Geiser</a:t>
            </a:r>
            <a:r>
              <a:rPr lang="en-US" sz="1200" kern="1200" dirty="0" smtClean="0">
                <a:solidFill>
                  <a:schemeClr val="tx1"/>
                </a:solidFill>
                <a:latin typeface="+mn-lt"/>
                <a:ea typeface="+mn-ea"/>
                <a:cs typeface="+mn-cs"/>
              </a:rPr>
              <a:t> Rubin &amp; Stuart </a:t>
            </a:r>
            <a:r>
              <a:rPr lang="en-US" sz="1200" kern="1200" dirty="0" err="1" smtClean="0">
                <a:solidFill>
                  <a:schemeClr val="tx1"/>
                </a:solidFill>
                <a:latin typeface="+mn-lt"/>
                <a:ea typeface="+mn-ea"/>
                <a:cs typeface="+mn-cs"/>
              </a:rPr>
              <a:t>Dauermann</a:t>
            </a:r>
            <a:endParaRPr lang="en-US" dirty="0" smtClean="0"/>
          </a:p>
          <a:p>
            <a:r>
              <a:rPr lang="en-US" sz="1200" kern="1200" dirty="0" smtClean="0">
                <a:solidFill>
                  <a:schemeClr val="tx1"/>
                </a:solidFill>
                <a:latin typeface="+mn-lt"/>
                <a:ea typeface="+mn-ea"/>
                <a:cs typeface="+mn-cs"/>
              </a:rPr>
              <a:t>Isa 55:12-13</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58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60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62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Stuart </a:t>
            </a:r>
            <a:r>
              <a:rPr lang="en-US" dirty="0" err="1" smtClean="0"/>
              <a:t>Dauermann</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66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68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70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Daniel </a:t>
            </a:r>
            <a:r>
              <a:rPr lang="en-US" dirty="0" err="1" smtClean="0"/>
              <a:t>Schutte</a:t>
            </a:r>
            <a:endParaRPr lang="en-US" dirty="0"/>
          </a:p>
        </p:txBody>
      </p:sp>
      <p:sp>
        <p:nvSpPr>
          <p:cNvPr id="4" name="Slide Number Placeholder 3"/>
          <p:cNvSpPr>
            <a:spLocks noGrp="1"/>
          </p:cNvSpPr>
          <p:nvPr>
            <p:ph type="sldNum" sz="quarter" idx="10"/>
          </p:nvPr>
        </p:nvSpPr>
        <p:spPr/>
        <p:txBody>
          <a:bodyPr/>
          <a:lstStyle/>
          <a:p>
            <a:fld id="{8D690F56-9C03-4861-A306-561F1A9528E2}" type="slidenum">
              <a:rPr lang="en-US" smtClean="0"/>
              <a:pPr/>
              <a:t>73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BC313D-5A10-4593-A4B2-A1EE441DCB28}" type="datetimeFigureOut">
              <a:rPr lang="en-US" smtClean="0"/>
              <a:pPr/>
              <a:t>03-Dec-17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BC313D-5A10-4593-A4B2-A1EE441DCB28}" type="datetimeFigureOut">
              <a:rPr lang="en-US" smtClean="0"/>
              <a:pPr/>
              <a:t>03-Dec-17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C313D-5A10-4593-A4B2-A1EE441DCB28}" type="datetimeFigureOut">
              <a:rPr lang="en-US" smtClean="0"/>
              <a:pPr/>
              <a:t>03-Dec-17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BC313D-5A10-4593-A4B2-A1EE441DCB28}" type="datetimeFigureOut">
              <a:rPr lang="en-US" smtClean="0"/>
              <a:pPr/>
              <a:t>03-Dec-17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BC313D-5A10-4593-A4B2-A1EE441DCB28}" type="datetimeFigureOut">
              <a:rPr lang="en-US" smtClean="0"/>
              <a:pPr/>
              <a:t>03-Dec-17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BC313D-5A10-4593-A4B2-A1EE441DCB28}" type="datetimeFigureOut">
              <a:rPr lang="en-US" smtClean="0"/>
              <a:pPr/>
              <a:t>03-Dec-17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C313D-5A10-4593-A4B2-A1EE441DCB28}" type="datetimeFigureOut">
              <a:rPr lang="en-US" smtClean="0"/>
              <a:pPr/>
              <a:t>03-Dec-17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C313D-5A10-4593-A4B2-A1EE441DCB28}" type="datetimeFigureOut">
              <a:rPr lang="en-US" smtClean="0"/>
              <a:pPr/>
              <a:t>03-Dec-17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C313D-5A10-4593-A4B2-A1EE441DCB28}" type="datetimeFigureOut">
              <a:rPr lang="en-US" smtClean="0"/>
              <a:pPr/>
              <a:t>03-Dec-17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BC313D-5A10-4593-A4B2-A1EE441DCB28}" type="datetimeFigureOut">
              <a:rPr lang="en-US" smtClean="0"/>
              <a:pPr/>
              <a:t>03-Dec-17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BC313D-5A10-4593-A4B2-A1EE441DCB28}" type="datetimeFigureOut">
              <a:rPr lang="en-US" smtClean="0"/>
              <a:pPr/>
              <a:t>03-Dec-17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66066-3404-4428-97A5-1A3917A3CA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5BC313D-5A10-4593-A4B2-A1EE441DCB28}" type="datetimeFigureOut">
              <a:rPr lang="en-US" smtClean="0"/>
              <a:pPr/>
              <a:t>03-Dec-17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0A66066-3404-4428-97A5-1A3917A3CA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Worshipping with the Fifth Gospel</a:t>
            </a:r>
            <a:endParaRPr lang="en-US" dirty="0"/>
          </a:p>
        </p:txBody>
      </p:sp>
      <p:sp>
        <p:nvSpPr>
          <p:cNvPr id="3" name="Subtitle 2"/>
          <p:cNvSpPr>
            <a:spLocks noGrp="1"/>
          </p:cNvSpPr>
          <p:nvPr>
            <p:ph type="subTitle" idx="1"/>
          </p:nvPr>
        </p:nvSpPr>
        <p:spPr/>
        <p:txBody>
          <a:bodyPr/>
          <a:lstStyle/>
          <a:p>
            <a:r>
              <a:rPr lang="en-US" dirty="0" smtClean="0"/>
              <a:t>International Christian Fellowship</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Call to Worship: Isaiah 2:2-5</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Leader: In the last days the mountain of the LORD's temple will be established as the highest of the mountains;</a:t>
            </a:r>
          </a:p>
          <a:p>
            <a:pPr>
              <a:buNone/>
            </a:pPr>
            <a:r>
              <a:rPr lang="en-US" dirty="0" smtClean="0"/>
              <a:t>Congregation: It will be exalted above the hills, and all nations will stream to it.</a:t>
            </a:r>
          </a:p>
          <a:p>
            <a:pPr>
              <a:buNone/>
            </a:pPr>
            <a:r>
              <a:rPr lang="en-US" dirty="0" smtClean="0"/>
              <a:t>L: </a:t>
            </a:r>
            <a:r>
              <a:rPr lang="en-US" baseline="0" dirty="0" smtClean="0"/>
              <a:t>Many peoples will come and say,</a:t>
            </a:r>
          </a:p>
          <a:p>
            <a:pPr>
              <a:buNone/>
            </a:pPr>
            <a:r>
              <a:rPr lang="en-US" dirty="0" smtClean="0"/>
              <a:t>C: </a:t>
            </a:r>
            <a:r>
              <a:rPr lang="en-US" baseline="0" dirty="0" smtClean="0"/>
              <a:t>"Come, let us go up to the mountain of the LORD, to the temple of the God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L: </a:t>
            </a:r>
            <a:r>
              <a:rPr lang="en-US" baseline="0" dirty="0" smtClean="0"/>
              <a:t>He will teach us his ways, </a:t>
            </a:r>
          </a:p>
          <a:p>
            <a:pPr>
              <a:buNone/>
            </a:pPr>
            <a:r>
              <a:rPr lang="en-US" dirty="0" smtClean="0"/>
              <a:t>C: </a:t>
            </a:r>
            <a:r>
              <a:rPr lang="en-US" baseline="0" dirty="0" smtClean="0"/>
              <a:t>So that we may walk in his paths.”</a:t>
            </a:r>
          </a:p>
          <a:p>
            <a:pPr>
              <a:buNone/>
            </a:pPr>
            <a:r>
              <a:rPr lang="en-US" dirty="0" smtClean="0"/>
              <a:t>L: </a:t>
            </a:r>
            <a:r>
              <a:rPr lang="en-US" baseline="0" dirty="0" smtClean="0"/>
              <a:t>The law will go out from Zion, the word of the LORD from Jerusalem.</a:t>
            </a:r>
          </a:p>
          <a:p>
            <a:pPr>
              <a:buNone/>
            </a:pPr>
            <a:r>
              <a:rPr lang="en-US" dirty="0" smtClean="0"/>
              <a:t>C: </a:t>
            </a:r>
            <a:r>
              <a:rPr lang="en-US" baseline="0" dirty="0" smtClean="0"/>
              <a:t>He will judge between the nations and will settle disputes for many peoples.</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L: </a:t>
            </a:r>
            <a:r>
              <a:rPr lang="en-US" baseline="0" dirty="0" smtClean="0"/>
              <a:t>They will beat their swords into plowshares and their spears into pruning hooks.</a:t>
            </a:r>
          </a:p>
          <a:p>
            <a:pPr>
              <a:buNone/>
            </a:pPr>
            <a:r>
              <a:rPr lang="en-US" dirty="0" smtClean="0"/>
              <a:t>C: </a:t>
            </a:r>
            <a:r>
              <a:rPr lang="en-US" baseline="0" dirty="0" smtClean="0"/>
              <a:t>Nation will not take up sword against nation, nor will they train for war anymore.</a:t>
            </a:r>
          </a:p>
          <a:p>
            <a:pPr>
              <a:buNone/>
            </a:pPr>
            <a:r>
              <a:rPr lang="en-US" dirty="0" smtClean="0"/>
              <a:t>L: </a:t>
            </a:r>
            <a:r>
              <a:rPr lang="en-US" baseline="0" dirty="0" smtClean="0"/>
              <a:t>Come, descendants of Jacob:</a:t>
            </a:r>
          </a:p>
          <a:p>
            <a:pPr>
              <a:buNone/>
            </a:pPr>
            <a:r>
              <a:rPr lang="en-US" dirty="0" smtClean="0"/>
              <a:t>All: </a:t>
            </a:r>
            <a:r>
              <a:rPr lang="en-US" dirty="0"/>
              <a:t>L</a:t>
            </a:r>
            <a:r>
              <a:rPr lang="en-US" baseline="0" dirty="0" smtClean="0"/>
              <a:t>et us walk in the light of the LORD.</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Holy, Holy, </a:t>
            </a:r>
            <a:r>
              <a:rPr lang="en-US" dirty="0" smtClean="0"/>
              <a:t>Holy (</a:t>
            </a:r>
            <a:r>
              <a:rPr lang="en-US" dirty="0" smtClean="0"/>
              <a:t>Isa </a:t>
            </a:r>
            <a:r>
              <a:rPr lang="en-US" dirty="0" smtClean="0"/>
              <a:t>6:1-3; Rev 4:8-11)</a:t>
            </a:r>
            <a:endParaRPr lang="en-US" dirty="0"/>
          </a:p>
        </p:txBody>
      </p:sp>
      <p:sp>
        <p:nvSpPr>
          <p:cNvPr id="3" name="Content Placeholder 2"/>
          <p:cNvSpPr>
            <a:spLocks noGrp="1"/>
          </p:cNvSpPr>
          <p:nvPr>
            <p:ph idx="1"/>
          </p:nvPr>
        </p:nvSpPr>
        <p:spPr/>
        <p:txBody>
          <a:bodyPr/>
          <a:lstStyle/>
          <a:p>
            <a:pPr>
              <a:buNone/>
            </a:pPr>
            <a:r>
              <a:rPr lang="en-US" dirty="0" smtClean="0"/>
              <a:t>Holy, holy, holy! Lord God Almighty!</a:t>
            </a:r>
          </a:p>
          <a:p>
            <a:pPr>
              <a:buNone/>
            </a:pPr>
            <a:r>
              <a:rPr lang="en-US" dirty="0" smtClean="0"/>
              <a:t>Early in the morning our song shall rise to Thee;</a:t>
            </a:r>
          </a:p>
          <a:p>
            <a:pPr>
              <a:buNone/>
            </a:pPr>
            <a:r>
              <a:rPr lang="en-US" dirty="0" smtClean="0"/>
              <a:t>Holy, holy, holy, merciful and mighty!</a:t>
            </a:r>
          </a:p>
          <a:p>
            <a:pPr>
              <a:buNone/>
            </a:pPr>
            <a:r>
              <a:rPr lang="en-US" dirty="0" smtClean="0"/>
              <a:t>God in three Persons, </a:t>
            </a:r>
            <a:r>
              <a:rPr lang="en-US" dirty="0" err="1" smtClean="0"/>
              <a:t>blessèd</a:t>
            </a:r>
            <a:r>
              <a:rPr lang="en-US" dirty="0" smtClean="0"/>
              <a:t> Trinity!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Holy, holy, holy! All the saints adore Thee,</a:t>
            </a:r>
          </a:p>
          <a:p>
            <a:pPr>
              <a:buNone/>
            </a:pPr>
            <a:r>
              <a:rPr lang="en-US" dirty="0" smtClean="0"/>
              <a:t>Casting down their golden crowns around the glassy sea;</a:t>
            </a:r>
          </a:p>
          <a:p>
            <a:pPr>
              <a:buNone/>
            </a:pPr>
            <a:r>
              <a:rPr lang="en-US" dirty="0" smtClean="0"/>
              <a:t>Cherubim and seraphim falling down before Thee,</a:t>
            </a:r>
          </a:p>
          <a:p>
            <a:pPr>
              <a:buNone/>
            </a:pPr>
            <a:r>
              <a:rPr lang="en-US" dirty="0" smtClean="0"/>
              <a:t>Who were, and are, and evermore shall be.</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Holy, holy, holy! though the darkness hide Thee,</a:t>
            </a:r>
          </a:p>
          <a:p>
            <a:pPr>
              <a:buNone/>
            </a:pPr>
            <a:r>
              <a:rPr lang="en-US" dirty="0" smtClean="0"/>
              <a:t>Though the eye of sinful man Thy glory may not see;</a:t>
            </a:r>
          </a:p>
          <a:p>
            <a:pPr>
              <a:buNone/>
            </a:pPr>
            <a:r>
              <a:rPr lang="en-US" dirty="0" smtClean="0"/>
              <a:t>Only Thou art holy; there is none beside Thee,</a:t>
            </a:r>
          </a:p>
          <a:p>
            <a:pPr>
              <a:buNone/>
            </a:pPr>
            <a:r>
              <a:rPr lang="en-US" dirty="0" smtClean="0"/>
              <a:t>Perfect in </a:t>
            </a:r>
            <a:r>
              <a:rPr lang="en-US" dirty="0" err="1" smtClean="0"/>
              <a:t>pow’r</a:t>
            </a:r>
            <a:r>
              <a:rPr lang="en-US" dirty="0" smtClean="0"/>
              <a:t>, in love, and purity.</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Holy, holy, holy! Lord God Almighty!</a:t>
            </a:r>
          </a:p>
          <a:p>
            <a:pPr>
              <a:buNone/>
            </a:pPr>
            <a:r>
              <a:rPr lang="en-US" dirty="0" smtClean="0"/>
              <a:t>All Thy works shall praise Thy Name, in earth, and sky, and sea;</a:t>
            </a:r>
          </a:p>
          <a:p>
            <a:pPr>
              <a:buNone/>
            </a:pPr>
            <a:r>
              <a:rPr lang="en-US" dirty="0" smtClean="0"/>
              <a:t>Holy, holy, holy; merciful and mighty!</a:t>
            </a:r>
          </a:p>
          <a:p>
            <a:pPr>
              <a:buNone/>
            </a:pPr>
            <a:r>
              <a:rPr lang="en-US" dirty="0" smtClean="0"/>
              <a:t>God in three Persons, </a:t>
            </a:r>
            <a:r>
              <a:rPr lang="en-US" dirty="0" err="1" smtClean="0"/>
              <a:t>blessèd</a:t>
            </a:r>
            <a:r>
              <a:rPr lang="en-US" dirty="0" smtClean="0"/>
              <a:t> Trinity!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Fifth Gospel</a:t>
            </a:r>
            <a:endParaRPr lang="en-US" dirty="0"/>
          </a:p>
        </p:txBody>
      </p:sp>
      <p:sp>
        <p:nvSpPr>
          <p:cNvPr id="3" name="Subtitle 2"/>
          <p:cNvSpPr>
            <a:spLocks noGrp="1"/>
          </p:cNvSpPr>
          <p:nvPr>
            <p:ph type="subTitle" idx="1"/>
          </p:nvPr>
        </p:nvSpPr>
        <p:spPr/>
        <p:txBody>
          <a:bodyPr/>
          <a:lstStyle/>
          <a:p>
            <a:r>
              <a:rPr lang="en-US" dirty="0" smtClean="0"/>
              <a:t>Reading Isaiah as Christian Scripture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Isaiah?</a:t>
            </a:r>
            <a:endParaRPr lang="en-US" dirty="0"/>
          </a:p>
        </p:txBody>
      </p:sp>
      <p:sp>
        <p:nvSpPr>
          <p:cNvPr id="3" name="Content Placeholder 2"/>
          <p:cNvSpPr>
            <a:spLocks noGrp="1"/>
          </p:cNvSpPr>
          <p:nvPr>
            <p:ph idx="1"/>
          </p:nvPr>
        </p:nvSpPr>
        <p:spPr/>
        <p:txBody>
          <a:bodyPr>
            <a:normAutofit fontScale="92500" lnSpcReduction="10000"/>
          </a:bodyPr>
          <a:lstStyle/>
          <a:p>
            <a:pPr marL="0" indent="231775">
              <a:buNone/>
            </a:pPr>
            <a:r>
              <a:rPr lang="en-US" dirty="0" smtClean="0"/>
              <a:t>There </a:t>
            </a:r>
            <a:r>
              <a:rPr lang="en-US" dirty="0" smtClean="0"/>
              <a:t>are a ton of songs based on </a:t>
            </a:r>
            <a:r>
              <a:rPr lang="en-US" dirty="0" smtClean="0"/>
              <a:t>Isaiah!</a:t>
            </a:r>
          </a:p>
          <a:p>
            <a:pPr marL="0" indent="231775">
              <a:buNone/>
            </a:pPr>
            <a:r>
              <a:rPr lang="en-US" dirty="0" smtClean="0"/>
              <a:t>Isaiah is quoted by NT authors more frequently than any other book of the OT, except Psalms.</a:t>
            </a:r>
            <a:endParaRPr lang="en-US" dirty="0" smtClean="0"/>
          </a:p>
          <a:p>
            <a:pPr marL="0" indent="231775">
              <a:buNone/>
            </a:pPr>
            <a:r>
              <a:rPr lang="en-US" dirty="0" err="1" smtClean="0"/>
              <a:t>Witherington</a:t>
            </a:r>
            <a:r>
              <a:rPr lang="en-US" dirty="0" smtClean="0"/>
              <a:t>: </a:t>
            </a:r>
            <a:r>
              <a:rPr lang="en-US" dirty="0" smtClean="0"/>
              <a:t>“In some 300 pages of most any translation of the NT, there are over 400 quotes, paraphrases or allusions to Isaiah. That’s more than one per page on even a conservative estimate.”</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231775">
              <a:buNone/>
            </a:pPr>
            <a:r>
              <a:rPr lang="en-US" dirty="0" smtClean="0"/>
              <a:t>“</a:t>
            </a:r>
            <a:r>
              <a:rPr lang="en-US" dirty="0" smtClean="0"/>
              <a:t>You study the </a:t>
            </a:r>
            <a:r>
              <a:rPr lang="en-US" dirty="0" smtClean="0"/>
              <a:t>Scriptures diligently </a:t>
            </a:r>
            <a:r>
              <a:rPr lang="en-US" dirty="0" smtClean="0"/>
              <a:t>because you think that in them you have eternal life. These are the very Scriptures that testify about me.” </a:t>
            </a:r>
            <a:r>
              <a:rPr lang="en-US" dirty="0" smtClean="0"/>
              <a:t>(</a:t>
            </a:r>
            <a:r>
              <a:rPr lang="en-US" dirty="0" smtClean="0"/>
              <a:t>John </a:t>
            </a:r>
            <a:r>
              <a:rPr lang="en-US" dirty="0" smtClean="0"/>
              <a:t>5:39)</a:t>
            </a:r>
          </a:p>
          <a:p>
            <a:pPr marL="0" indent="231775">
              <a:buNone/>
            </a:pPr>
            <a:r>
              <a:rPr lang="en-US" dirty="0" smtClean="0"/>
              <a:t>“‘</a:t>
            </a:r>
            <a:r>
              <a:rPr lang="en-US" dirty="0" smtClean="0"/>
              <a:t>This is what I told you while I was still with you: Everything must be fulfilled that is written about me in the Law of Moses, the Prophets and the Psalms</a:t>
            </a:r>
            <a:r>
              <a:rPr lang="en-US" dirty="0" smtClean="0"/>
              <a:t>.’” (</a:t>
            </a:r>
            <a:r>
              <a:rPr lang="en-US" dirty="0" smtClean="0"/>
              <a:t>Luke 24:44</a:t>
            </a:r>
            <a:r>
              <a:rPr lang="en-US" dirty="0" smtClean="0"/>
              <a:t>)</a:t>
            </a:r>
          </a:p>
        </p:txBody>
      </p:sp>
      <p:sp>
        <p:nvSpPr>
          <p:cNvPr id="4" name="Title 3"/>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63550" indent="-463550"/>
            <a:r>
              <a:rPr lang="en-US" dirty="0" smtClean="0"/>
              <a:t>Isaiah 1-33 – Before the Exile (c. 730-690 BC)</a:t>
            </a:r>
          </a:p>
          <a:p>
            <a:pPr marL="863600" lvl="1" indent="-463550"/>
            <a:r>
              <a:rPr lang="en-US" dirty="0" smtClean="0"/>
              <a:t>Isaiah </a:t>
            </a:r>
            <a:r>
              <a:rPr lang="en-US" dirty="0" smtClean="0"/>
              <a:t>36-39 – Stories of King Hezekiah (c. 701)</a:t>
            </a:r>
            <a:endParaRPr lang="en-US" dirty="0" smtClean="0"/>
          </a:p>
          <a:p>
            <a:pPr marL="463550" indent="-463550"/>
            <a:r>
              <a:rPr lang="en-US" dirty="0" smtClean="0"/>
              <a:t>Isaiah 34-35; 40-55 – Speaks to the Exiles of Judah (c. 580-540)</a:t>
            </a:r>
          </a:p>
          <a:p>
            <a:pPr marL="463550" indent="-463550"/>
            <a:r>
              <a:rPr lang="en-US" dirty="0" smtClean="0"/>
              <a:t>Isaiah 56-66 – Speaks to struggling Judah after the Exile (c. 520-500)</a:t>
            </a:r>
          </a:p>
        </p:txBody>
      </p:sp>
      <p:sp>
        <p:nvSpPr>
          <p:cNvPr id="4" name="Title 3"/>
          <p:cNvSpPr>
            <a:spLocks noGrp="1"/>
          </p:cNvSpPr>
          <p:nvPr>
            <p:ph type="title"/>
          </p:nvPr>
        </p:nvSpPr>
        <p:spPr/>
        <p:txBody>
          <a:bodyPr/>
          <a:lstStyle/>
          <a:p>
            <a:r>
              <a:rPr lang="en-US" dirty="0" smtClean="0"/>
              <a:t>The Book Called “Isaiah”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63550" indent="-463550"/>
            <a:r>
              <a:rPr lang="en-US" dirty="0" smtClean="0"/>
              <a:t>Isaiah 1-33 – Warnings, and hope</a:t>
            </a:r>
          </a:p>
          <a:p>
            <a:pPr marL="863600" lvl="1" indent="-463550"/>
            <a:r>
              <a:rPr lang="en-US" dirty="0" smtClean="0"/>
              <a:t>Isaiah 36-39 – Hopes raised, and dashed</a:t>
            </a:r>
            <a:endParaRPr lang="en-US" dirty="0" smtClean="0"/>
          </a:p>
          <a:p>
            <a:pPr marL="463550" indent="-463550"/>
            <a:r>
              <a:rPr lang="en-US" dirty="0" smtClean="0"/>
              <a:t>Isaiah 34-35; 40-55 – Rock bottom—but salvation is coming!</a:t>
            </a:r>
          </a:p>
          <a:p>
            <a:pPr marL="463550" indent="-463550"/>
            <a:r>
              <a:rPr lang="en-US" dirty="0" smtClean="0"/>
              <a:t>Isaiah 56-66 – Promised restoration: already/not yet</a:t>
            </a:r>
          </a:p>
        </p:txBody>
      </p:sp>
      <p:sp>
        <p:nvSpPr>
          <p:cNvPr id="4" name="Title 3"/>
          <p:cNvSpPr>
            <a:spLocks noGrp="1"/>
          </p:cNvSpPr>
          <p:nvPr>
            <p:ph type="title"/>
          </p:nvPr>
        </p:nvSpPr>
        <p:spPr/>
        <p:txBody>
          <a:bodyPr/>
          <a:lstStyle/>
          <a:p>
            <a:r>
              <a:rPr lang="en-US" dirty="0" smtClean="0"/>
              <a:t>The Story of Isaiah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63550" indent="-463550">
              <a:buNone/>
            </a:pPr>
            <a:r>
              <a:rPr lang="en-US" dirty="0" smtClean="0"/>
              <a:t>“</a:t>
            </a:r>
            <a:r>
              <a:rPr lang="en-US" u="sng" dirty="0" smtClean="0"/>
              <a:t>Remember the former things</a:t>
            </a:r>
            <a:r>
              <a:rPr lang="en-US" dirty="0" smtClean="0"/>
              <a:t>, those of long </a:t>
            </a:r>
            <a:r>
              <a:rPr lang="en-US" dirty="0" smtClean="0"/>
              <a:t>ago.” (Isa 46:9) </a:t>
            </a:r>
          </a:p>
          <a:p>
            <a:pPr marL="463550" indent="-463550">
              <a:buNone/>
            </a:pPr>
            <a:r>
              <a:rPr lang="en-US" dirty="0" smtClean="0"/>
              <a:t>“</a:t>
            </a:r>
            <a:r>
              <a:rPr lang="en-US" u="sng" dirty="0" smtClean="0"/>
              <a:t>Do not remember the former things</a:t>
            </a:r>
            <a:r>
              <a:rPr lang="en-US" dirty="0" smtClean="0"/>
              <a:t>, and do not consider the things of old; behold, I am doing a new </a:t>
            </a:r>
            <a:r>
              <a:rPr lang="en-US" dirty="0" smtClean="0"/>
              <a:t>thing.” (Isa 43:18-19)</a:t>
            </a:r>
          </a:p>
        </p:txBody>
      </p:sp>
      <p:sp>
        <p:nvSpPr>
          <p:cNvPr id="4" name="Title 3"/>
          <p:cNvSpPr>
            <a:spLocks noGrp="1"/>
          </p:cNvSpPr>
          <p:nvPr>
            <p:ph type="title"/>
          </p:nvPr>
        </p:nvSpPr>
        <p:spPr/>
        <p:txBody>
          <a:bodyPr>
            <a:normAutofit fontScale="90000"/>
          </a:bodyPr>
          <a:lstStyle/>
          <a:p>
            <a:r>
              <a:rPr lang="en-US" dirty="0" smtClean="0"/>
              <a:t>The Author of the Past Writes the Future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7:10-17</a:t>
            </a:r>
            <a:endParaRPr lang="en-US" dirty="0"/>
          </a:p>
        </p:txBody>
      </p:sp>
      <p:sp>
        <p:nvSpPr>
          <p:cNvPr id="3" name="Content Placeholder 2"/>
          <p:cNvSpPr>
            <a:spLocks noGrp="1"/>
          </p:cNvSpPr>
          <p:nvPr>
            <p:ph idx="1"/>
          </p:nvPr>
        </p:nvSpPr>
        <p:spPr/>
        <p:txBody>
          <a:bodyPr>
            <a:normAutofit fontScale="85000" lnSpcReduction="20000"/>
          </a:bodyPr>
          <a:lstStyle/>
          <a:p>
            <a:pPr marL="0" indent="225425">
              <a:buNone/>
            </a:pPr>
            <a:r>
              <a:rPr lang="en-US" dirty="0" smtClean="0"/>
              <a:t>Again the LORD spoke to </a:t>
            </a:r>
            <a:r>
              <a:rPr lang="en-US" dirty="0" err="1" smtClean="0"/>
              <a:t>Ahaz</a:t>
            </a:r>
            <a:r>
              <a:rPr lang="en-US" dirty="0" smtClean="0"/>
              <a:t>, </a:t>
            </a:r>
            <a:r>
              <a:rPr lang="en-US" baseline="30000" dirty="0" smtClean="0"/>
              <a:t>11</a:t>
            </a:r>
            <a:r>
              <a:rPr lang="en-US" dirty="0" smtClean="0"/>
              <a:t> "Ask the LORD your God for a sign, whether in the deepest depths or in the highest heights</a:t>
            </a:r>
            <a:r>
              <a:rPr lang="en-US" dirty="0" smtClean="0"/>
              <a:t>." </a:t>
            </a:r>
            <a:r>
              <a:rPr lang="en-US" baseline="30000" dirty="0" smtClean="0"/>
              <a:t>12</a:t>
            </a:r>
            <a:r>
              <a:rPr lang="en-US" dirty="0" smtClean="0"/>
              <a:t> But </a:t>
            </a:r>
            <a:r>
              <a:rPr lang="en-US" dirty="0" err="1" smtClean="0"/>
              <a:t>Ahaz</a:t>
            </a:r>
            <a:r>
              <a:rPr lang="en-US" dirty="0" smtClean="0"/>
              <a:t> said, "I will not ask; I will not put the LORD to the test."</a:t>
            </a:r>
          </a:p>
          <a:p>
            <a:pPr marL="0" indent="225425">
              <a:buNone/>
            </a:pPr>
            <a:r>
              <a:rPr lang="en-US" dirty="0" smtClean="0"/>
              <a:t> </a:t>
            </a:r>
            <a:r>
              <a:rPr lang="en-US" baseline="30000" dirty="0" smtClean="0"/>
              <a:t>13</a:t>
            </a:r>
            <a:r>
              <a:rPr lang="en-US" dirty="0" smtClean="0"/>
              <a:t> Then Isaiah said, "Hear now, you house of David! Is it not enough to try the patience of humans? Will you try the patience of my God also</a:t>
            </a:r>
            <a:r>
              <a:rPr lang="en-US" dirty="0" smtClean="0"/>
              <a:t>? </a:t>
            </a:r>
            <a:r>
              <a:rPr lang="en-US" baseline="30000" dirty="0" smtClean="0"/>
              <a:t>14</a:t>
            </a:r>
            <a:r>
              <a:rPr lang="en-US" dirty="0" smtClean="0"/>
              <a:t> Therefore the Lord himself will give you a sign: The virgin will conceive and give birth to a son, and will call him Immanuel</a:t>
            </a:r>
            <a:r>
              <a:rPr lang="en-US" dirty="0" smtClean="0"/>
              <a:t>. </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225425">
              <a:buNone/>
            </a:pPr>
            <a:r>
              <a:rPr lang="en-US" baseline="30000" dirty="0" smtClean="0"/>
              <a:t>15</a:t>
            </a:r>
            <a:r>
              <a:rPr lang="en-US" dirty="0" smtClean="0"/>
              <a:t> </a:t>
            </a:r>
            <a:r>
              <a:rPr lang="en-US" dirty="0" smtClean="0"/>
              <a:t>He will be eating curds and honey when he knows enough to reject the wrong and choose the right</a:t>
            </a:r>
            <a:r>
              <a:rPr lang="en-US" dirty="0" smtClean="0"/>
              <a:t>, </a:t>
            </a:r>
            <a:r>
              <a:rPr lang="en-US" baseline="30000" dirty="0" smtClean="0"/>
              <a:t>16</a:t>
            </a:r>
            <a:r>
              <a:rPr lang="en-US" dirty="0" smtClean="0"/>
              <a:t> for before the boy knows enough to reject the wrong and choose the right, the land of the two kings you dread will be laid waste</a:t>
            </a:r>
            <a:r>
              <a:rPr lang="en-US" dirty="0" smtClean="0"/>
              <a:t>. </a:t>
            </a:r>
            <a:r>
              <a:rPr lang="en-US" baseline="30000" dirty="0" smtClean="0"/>
              <a:t>17</a:t>
            </a:r>
            <a:r>
              <a:rPr lang="en-US" dirty="0" smtClean="0"/>
              <a:t> The LORD will bring on you and on your people and on the house of your father a time unlike any since Ephraim broke away from Judah-- he will bring the king of Assyria</a:t>
            </a:r>
            <a:r>
              <a:rPr lang="en-US" dirty="0" smtClean="0"/>
              <a:t>.”</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 Come, O Come Emmanuel</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O </a:t>
            </a:r>
            <a:r>
              <a:rPr lang="en-US" dirty="0" smtClean="0"/>
              <a:t>come, O come, </a:t>
            </a:r>
            <a:r>
              <a:rPr lang="en-US" dirty="0" smtClean="0"/>
              <a:t>Emmanuel</a:t>
            </a:r>
            <a:r>
              <a:rPr lang="en-US" dirty="0" smtClean="0"/>
              <a:t>,</a:t>
            </a:r>
          </a:p>
          <a:p>
            <a:pPr>
              <a:buNone/>
            </a:pPr>
            <a:r>
              <a:rPr lang="en-US" dirty="0" smtClean="0"/>
              <a:t>And </a:t>
            </a:r>
            <a:r>
              <a:rPr lang="en-US" dirty="0" smtClean="0"/>
              <a:t>ransom captive </a:t>
            </a:r>
            <a:r>
              <a:rPr lang="en-US" dirty="0" smtClean="0"/>
              <a:t>Israel</a:t>
            </a:r>
            <a:r>
              <a:rPr lang="en-US" dirty="0" smtClean="0"/>
              <a:t>,</a:t>
            </a:r>
          </a:p>
          <a:p>
            <a:pPr>
              <a:buNone/>
            </a:pPr>
            <a:r>
              <a:rPr lang="en-US" dirty="0" smtClean="0"/>
              <a:t>That </a:t>
            </a:r>
            <a:r>
              <a:rPr lang="en-US" dirty="0" smtClean="0"/>
              <a:t>mourns in lonely </a:t>
            </a:r>
            <a:r>
              <a:rPr lang="en-US" dirty="0" smtClean="0"/>
              <a:t>exile </a:t>
            </a:r>
            <a:r>
              <a:rPr lang="en-US" dirty="0" smtClean="0"/>
              <a:t>here</a:t>
            </a:r>
          </a:p>
          <a:p>
            <a:pPr>
              <a:buNone/>
            </a:pPr>
            <a:r>
              <a:rPr lang="en-US" dirty="0" smtClean="0"/>
              <a:t>Until </a:t>
            </a:r>
            <a:r>
              <a:rPr lang="en-US" dirty="0" smtClean="0"/>
              <a:t>the Son of God appear</a:t>
            </a:r>
            <a:r>
              <a:rPr lang="en-US" dirty="0" smtClean="0"/>
              <a:t>.</a:t>
            </a:r>
          </a:p>
          <a:p>
            <a:pPr>
              <a:buNone/>
            </a:pPr>
            <a:endParaRPr lang="en-US" dirty="0" smtClean="0"/>
          </a:p>
          <a:p>
            <a:pPr>
              <a:buNone/>
            </a:pPr>
            <a:r>
              <a:rPr lang="en-US" dirty="0" smtClean="0"/>
              <a:t>Rejoice! Rejoice</a:t>
            </a:r>
            <a:r>
              <a:rPr lang="en-US" dirty="0" smtClean="0"/>
              <a:t>! Emmanuel </a:t>
            </a:r>
            <a:r>
              <a:rPr lang="en-US" dirty="0" smtClean="0"/>
              <a:t>shall come to thee, O </a:t>
            </a:r>
            <a:r>
              <a:rPr lang="en-US" dirty="0" smtClean="0"/>
              <a:t>Israel!</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US" dirty="0" smtClean="0"/>
              <a:t>O come, O come, thou Lord of might</a:t>
            </a:r>
          </a:p>
          <a:p>
            <a:pPr>
              <a:buNone/>
            </a:pPr>
            <a:r>
              <a:rPr lang="en-US" dirty="0" smtClean="0"/>
              <a:t>Who to thy tribes, on Sinai’s height</a:t>
            </a:r>
          </a:p>
          <a:p>
            <a:pPr>
              <a:buNone/>
            </a:pPr>
            <a:r>
              <a:rPr lang="en-US" dirty="0" smtClean="0"/>
              <a:t>In ancient times didst give the law</a:t>
            </a:r>
          </a:p>
          <a:p>
            <a:pPr>
              <a:buNone/>
            </a:pPr>
            <a:r>
              <a:rPr lang="en-US" dirty="0" smtClean="0"/>
              <a:t>In cloud and majesty and awe</a:t>
            </a:r>
            <a:endParaRPr lang="en-US" dirty="0" smtClean="0"/>
          </a:p>
          <a:p>
            <a:pPr>
              <a:buNone/>
            </a:pPr>
            <a:endParaRPr lang="en-US" dirty="0" smtClean="0"/>
          </a:p>
          <a:p>
            <a:pPr>
              <a:buNone/>
            </a:pPr>
            <a:r>
              <a:rPr lang="en-US" dirty="0" smtClean="0"/>
              <a:t>Rejoice! Rejoice</a:t>
            </a:r>
            <a:r>
              <a:rPr lang="en-US" dirty="0" smtClean="0"/>
              <a:t>! Emmanuel </a:t>
            </a:r>
            <a:r>
              <a:rPr lang="en-US" dirty="0" smtClean="0"/>
              <a:t>shall come to thee, O </a:t>
            </a:r>
            <a:r>
              <a:rPr lang="en-US" dirty="0" smtClean="0"/>
              <a:t>Israel!</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US" dirty="0" smtClean="0"/>
              <a:t>O come, thou Day-spring from on high</a:t>
            </a:r>
          </a:p>
          <a:p>
            <a:pPr>
              <a:buNone/>
            </a:pPr>
            <a:r>
              <a:rPr lang="en-US" dirty="0" smtClean="0"/>
              <a:t>And cheer us by thy drawing nigh</a:t>
            </a:r>
          </a:p>
          <a:p>
            <a:pPr>
              <a:buNone/>
            </a:pPr>
            <a:r>
              <a:rPr lang="en-US" dirty="0" smtClean="0"/>
              <a:t>Disperse the gloomy clouds of night</a:t>
            </a:r>
          </a:p>
          <a:p>
            <a:pPr>
              <a:buNone/>
            </a:pPr>
            <a:r>
              <a:rPr lang="en-US" dirty="0" smtClean="0"/>
              <a:t>And death’s dark shadows put to flight</a:t>
            </a:r>
            <a:endParaRPr lang="en-US" dirty="0" smtClean="0"/>
          </a:p>
          <a:p>
            <a:pPr>
              <a:buNone/>
            </a:pPr>
            <a:endParaRPr lang="en-US" dirty="0" smtClean="0"/>
          </a:p>
          <a:p>
            <a:pPr>
              <a:buNone/>
            </a:pPr>
            <a:r>
              <a:rPr lang="en-US" dirty="0" smtClean="0"/>
              <a:t>Rejoice! Rejoice</a:t>
            </a:r>
            <a:r>
              <a:rPr lang="en-US" dirty="0" smtClean="0"/>
              <a:t>! Emmanuel </a:t>
            </a:r>
            <a:r>
              <a:rPr lang="en-US" dirty="0" smtClean="0"/>
              <a:t>shall come to thee, O </a:t>
            </a:r>
            <a:r>
              <a:rPr lang="en-US" dirty="0" smtClean="0"/>
              <a:t>Israel!</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a:t>
            </a:r>
            <a:r>
              <a:rPr lang="en-US" dirty="0" smtClean="0"/>
              <a:t>23:14-18; 47:1-3; 21:9</a:t>
            </a:r>
            <a:endParaRPr lang="en-US" dirty="0"/>
          </a:p>
        </p:txBody>
      </p:sp>
      <p:sp>
        <p:nvSpPr>
          <p:cNvPr id="3" name="Content Placeholder 2"/>
          <p:cNvSpPr>
            <a:spLocks noGrp="1"/>
          </p:cNvSpPr>
          <p:nvPr>
            <p:ph idx="1"/>
          </p:nvPr>
        </p:nvSpPr>
        <p:spPr/>
        <p:txBody>
          <a:bodyPr>
            <a:normAutofit fontScale="85000" lnSpcReduction="20000"/>
          </a:bodyPr>
          <a:lstStyle/>
          <a:p>
            <a:pPr marL="0" indent="225425">
              <a:buNone/>
            </a:pPr>
            <a:r>
              <a:rPr lang="en-US" baseline="30000" dirty="0" smtClean="0"/>
              <a:t>Isa 23:14</a:t>
            </a:r>
            <a:r>
              <a:rPr lang="en-US" dirty="0" smtClean="0"/>
              <a:t> </a:t>
            </a:r>
            <a:r>
              <a:rPr lang="en-US" dirty="0" smtClean="0"/>
              <a:t>Wail, you ships of </a:t>
            </a:r>
            <a:r>
              <a:rPr lang="en-US" dirty="0" err="1" smtClean="0"/>
              <a:t>Tarshish</a:t>
            </a:r>
            <a:r>
              <a:rPr lang="en-US" dirty="0" smtClean="0"/>
              <a:t>; your fortress is destroyed!</a:t>
            </a:r>
          </a:p>
          <a:p>
            <a:pPr marL="0" indent="225425">
              <a:buNone/>
            </a:pPr>
            <a:r>
              <a:rPr lang="en-US" dirty="0" smtClean="0"/>
              <a:t> </a:t>
            </a:r>
            <a:r>
              <a:rPr lang="en-US" baseline="30000" dirty="0" smtClean="0"/>
              <a:t>15</a:t>
            </a:r>
            <a:r>
              <a:rPr lang="en-US" dirty="0" smtClean="0"/>
              <a:t> At that time </a:t>
            </a:r>
            <a:r>
              <a:rPr lang="en-US" dirty="0" err="1" smtClean="0"/>
              <a:t>Tyre</a:t>
            </a:r>
            <a:r>
              <a:rPr lang="en-US" dirty="0" smtClean="0"/>
              <a:t> will be forgotten for seventy years, the span of a king's life. But at the end of these seventy years, it will happen to </a:t>
            </a:r>
            <a:r>
              <a:rPr lang="en-US" dirty="0" err="1" smtClean="0"/>
              <a:t>Tyre</a:t>
            </a:r>
            <a:r>
              <a:rPr lang="en-US" dirty="0" smtClean="0"/>
              <a:t> as in the song of the prostitute:</a:t>
            </a:r>
          </a:p>
          <a:p>
            <a:pPr marL="0" indent="225425">
              <a:buNone/>
            </a:pPr>
            <a:r>
              <a:rPr lang="en-US" dirty="0" smtClean="0"/>
              <a:t> </a:t>
            </a:r>
            <a:r>
              <a:rPr lang="en-US" baseline="30000" dirty="0" smtClean="0"/>
              <a:t>16</a:t>
            </a:r>
            <a:r>
              <a:rPr lang="en-US" dirty="0" smtClean="0"/>
              <a:t> "Take up a harp, walk through the city, you forgotten prostitute; play the harp well, sing many a song, so that you will be remembered</a:t>
            </a:r>
            <a:r>
              <a:rPr lang="en-US" dirty="0" smtClean="0"/>
              <a:t>."</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225425">
              <a:buNone/>
            </a:pPr>
            <a:r>
              <a:rPr lang="en-US" baseline="30000" dirty="0" smtClean="0"/>
              <a:t>17</a:t>
            </a:r>
            <a:r>
              <a:rPr lang="en-US" dirty="0" smtClean="0"/>
              <a:t> At the end of seventy years, the LORD will deal with </a:t>
            </a:r>
            <a:r>
              <a:rPr lang="en-US" dirty="0" err="1" smtClean="0"/>
              <a:t>Tyre</a:t>
            </a:r>
            <a:r>
              <a:rPr lang="en-US" dirty="0" smtClean="0"/>
              <a:t>. She will return to her lucrative prostitution and will ply her trade with all the kingdoms on the face of the earth.</a:t>
            </a:r>
          </a:p>
          <a:p>
            <a:pPr marL="0" indent="225425">
              <a:buNone/>
            </a:pPr>
            <a:r>
              <a:rPr lang="en-US" baseline="30000" dirty="0" smtClean="0"/>
              <a:t>18</a:t>
            </a:r>
            <a:r>
              <a:rPr lang="en-US" dirty="0" smtClean="0"/>
              <a:t> Yet her profit and her earnings will be set apart for the LORD; they will not be stored up or hoarded. Her profits will go to those who live before the LORD, for abundant food and fine clothes.</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225425">
              <a:buNone/>
            </a:pPr>
            <a:r>
              <a:rPr lang="en-US" baseline="30000" dirty="0" smtClean="0"/>
              <a:t>Isa 47:1 </a:t>
            </a:r>
            <a:r>
              <a:rPr lang="en-US" dirty="0" smtClean="0"/>
              <a:t>"Go down, sit in the dust, Virgin Daughter Babylon; sit on the ground without a throne, queen city of the Babylonians. No more will you be called tender or delicate.</a:t>
            </a:r>
          </a:p>
          <a:p>
            <a:pPr marL="0" indent="225425">
              <a:buNone/>
            </a:pPr>
            <a:r>
              <a:rPr lang="en-US" dirty="0" smtClean="0"/>
              <a:t> </a:t>
            </a:r>
            <a:r>
              <a:rPr lang="en-US" baseline="30000" dirty="0" smtClean="0"/>
              <a:t>2</a:t>
            </a:r>
            <a:r>
              <a:rPr lang="en-US" dirty="0" smtClean="0"/>
              <a:t> Take millstones and grind flour; take off your veil. Lift up your skirts, bare your legs, and wade through the streams.</a:t>
            </a:r>
          </a:p>
          <a:p>
            <a:pPr marL="0" indent="225425">
              <a:buNone/>
            </a:pPr>
            <a:r>
              <a:rPr lang="en-US" dirty="0" smtClean="0"/>
              <a:t> </a:t>
            </a:r>
            <a:r>
              <a:rPr lang="en-US" baseline="30000" dirty="0" smtClean="0"/>
              <a:t>3</a:t>
            </a:r>
            <a:r>
              <a:rPr lang="en-US" dirty="0" smtClean="0"/>
              <a:t> Your nakedness will be exposed and your shame uncovered. I will take vengeance; I will spare no one.”</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225425">
              <a:buNone/>
            </a:pPr>
            <a:r>
              <a:rPr lang="en-US" baseline="30000" dirty="0" smtClean="0"/>
              <a:t>Isa 21:9</a:t>
            </a:r>
            <a:r>
              <a:rPr lang="en-US" dirty="0" smtClean="0"/>
              <a:t> </a:t>
            </a:r>
            <a:r>
              <a:rPr lang="en-US" dirty="0" smtClean="0"/>
              <a:t>Look, here comes a man in a chariot with a team of horses. And he gives back the answer: 'Babylon has fallen, has fallen! All the images of its gods lie shattered on the ground</a:t>
            </a:r>
            <a:r>
              <a:rPr lang="en-US" dirty="0" smtClean="0"/>
              <a:t>!'"</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City of Doom</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Come </a:t>
            </a:r>
            <a:r>
              <a:rPr lang="en-US" dirty="0" smtClean="0"/>
              <a:t>out of her, my </a:t>
            </a:r>
            <a:r>
              <a:rPr lang="en-US" dirty="0" smtClean="0"/>
              <a:t>people, </a:t>
            </a:r>
            <a:r>
              <a:rPr lang="en-US" dirty="0" smtClean="0"/>
              <a:t>and never go back again</a:t>
            </a:r>
          </a:p>
          <a:p>
            <a:pPr>
              <a:buNone/>
            </a:pPr>
            <a:r>
              <a:rPr lang="en-US" dirty="0" smtClean="0"/>
              <a:t>For </a:t>
            </a:r>
            <a:r>
              <a:rPr lang="en-US" dirty="0" smtClean="0"/>
              <a:t>all her vulgar vanities have been heaped up as high as heaven</a:t>
            </a:r>
          </a:p>
          <a:p>
            <a:pPr>
              <a:buNone/>
            </a:pPr>
            <a:r>
              <a:rPr lang="en-US" dirty="0" smtClean="0"/>
              <a:t>The </a:t>
            </a:r>
            <a:r>
              <a:rPr lang="en-US" dirty="0" smtClean="0"/>
              <a:t>nations drank her maddening wine</a:t>
            </a:r>
          </a:p>
          <a:p>
            <a:pPr>
              <a:buNone/>
            </a:pPr>
            <a:r>
              <a:rPr lang="en-US" dirty="0" smtClean="0"/>
              <a:t>Now </a:t>
            </a:r>
            <a:r>
              <a:rPr lang="en-US" dirty="0" smtClean="0"/>
              <a:t>God’s remembered all her crimes</a:t>
            </a:r>
          </a:p>
          <a:p>
            <a:pPr>
              <a:buNone/>
            </a:pPr>
            <a:r>
              <a:rPr lang="en-US" dirty="0" smtClean="0"/>
              <a:t>She'll </a:t>
            </a:r>
            <a:r>
              <a:rPr lang="en-US" dirty="0" smtClean="0"/>
              <a:t>be paid back double </a:t>
            </a:r>
            <a:r>
              <a:rPr lang="en-US" dirty="0" smtClean="0"/>
              <a:t>for </a:t>
            </a:r>
            <a:r>
              <a:rPr lang="en-US" dirty="0" smtClean="0"/>
              <a:t>all that she has done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Fallen, </a:t>
            </a:r>
            <a:r>
              <a:rPr lang="en-US" dirty="0" smtClean="0"/>
              <a:t>fallen</a:t>
            </a:r>
            <a:r>
              <a:rPr lang="en-US" dirty="0" smtClean="0"/>
              <a:t>, </a:t>
            </a:r>
            <a:r>
              <a:rPr lang="en-US" dirty="0" smtClean="0"/>
              <a:t>fallen is </a:t>
            </a:r>
            <a:r>
              <a:rPr lang="en-US" dirty="0" smtClean="0"/>
              <a:t>Babylon </a:t>
            </a:r>
          </a:p>
          <a:p>
            <a:pPr>
              <a:buNone/>
            </a:pPr>
            <a:r>
              <a:rPr lang="en-US" dirty="0" smtClean="0"/>
              <a:t>Fallen</a:t>
            </a:r>
            <a:r>
              <a:rPr lang="en-US" dirty="0" smtClean="0"/>
              <a:t>, </a:t>
            </a:r>
            <a:r>
              <a:rPr lang="en-US" dirty="0" smtClean="0"/>
              <a:t>fallen</a:t>
            </a:r>
            <a:r>
              <a:rPr lang="en-US" dirty="0" smtClean="0"/>
              <a:t>, </a:t>
            </a:r>
            <a:r>
              <a:rPr lang="en-US" dirty="0" smtClean="0"/>
              <a:t>fallen is </a:t>
            </a:r>
            <a:r>
              <a:rPr lang="en-US" dirty="0" smtClean="0"/>
              <a:t>the City of Doom</a:t>
            </a:r>
          </a:p>
          <a:p>
            <a:pPr>
              <a:buNone/>
            </a:pPr>
            <a:r>
              <a:rPr lang="en-US" dirty="0" smtClean="0"/>
              <a:t>The </a:t>
            </a:r>
            <a:r>
              <a:rPr lang="en-US" dirty="0" smtClean="0"/>
              <a:t>queen of every dark desire</a:t>
            </a:r>
          </a:p>
          <a:p>
            <a:pPr>
              <a:buNone/>
            </a:pPr>
            <a:r>
              <a:rPr lang="en-US" dirty="0" smtClean="0"/>
              <a:t>Fallen </a:t>
            </a:r>
            <a:r>
              <a:rPr lang="en-US" dirty="0" smtClean="0"/>
              <a:t>by famine, plague, and fire</a:t>
            </a:r>
          </a:p>
          <a:p>
            <a:pPr>
              <a:buNone/>
            </a:pPr>
            <a:r>
              <a:rPr lang="en-US" dirty="0" smtClean="0"/>
              <a:t>Fallen is Babylon</a:t>
            </a:r>
            <a:r>
              <a:rPr lang="en-US" dirty="0" smtClean="0"/>
              <a:t>, </a:t>
            </a:r>
            <a:r>
              <a:rPr lang="en-US" dirty="0" smtClean="0"/>
              <a:t>fallen </a:t>
            </a:r>
            <a:r>
              <a:rPr lang="en-US" dirty="0" smtClean="0"/>
              <a:t>is the City of </a:t>
            </a:r>
            <a:r>
              <a:rPr lang="en-US" dirty="0" smtClean="0"/>
              <a:t>Doom</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en-US" dirty="0" smtClean="0"/>
              <a:t>Never </a:t>
            </a:r>
            <a:r>
              <a:rPr lang="en-US" dirty="0" smtClean="0"/>
              <a:t>will the sound of a song be heard in you again</a:t>
            </a:r>
          </a:p>
          <a:p>
            <a:pPr>
              <a:buNone/>
            </a:pPr>
            <a:r>
              <a:rPr lang="en-US" dirty="0" smtClean="0"/>
              <a:t>Nor </a:t>
            </a:r>
            <a:r>
              <a:rPr lang="en-US" dirty="0" smtClean="0"/>
              <a:t>the voice of the bride and the bridegroom</a:t>
            </a:r>
          </a:p>
          <a:p>
            <a:pPr>
              <a:buNone/>
            </a:pPr>
            <a:r>
              <a:rPr lang="en-US" dirty="0" smtClean="0"/>
              <a:t>Nor </a:t>
            </a:r>
            <a:r>
              <a:rPr lang="en-US" dirty="0" smtClean="0"/>
              <a:t>the echo of the workers' din </a:t>
            </a:r>
          </a:p>
          <a:p>
            <a:pPr>
              <a:buNone/>
            </a:pPr>
            <a:r>
              <a:rPr lang="en-US" dirty="0" smtClean="0"/>
              <a:t>Your </a:t>
            </a:r>
            <a:r>
              <a:rPr lang="en-US" dirty="0" smtClean="0"/>
              <a:t>merchants were the world's great men</a:t>
            </a:r>
          </a:p>
          <a:p>
            <a:pPr>
              <a:buNone/>
            </a:pPr>
            <a:r>
              <a:rPr lang="en-US" dirty="0" smtClean="0"/>
              <a:t>By </a:t>
            </a:r>
            <a:r>
              <a:rPr lang="en-US" dirty="0" smtClean="0"/>
              <a:t>consumption's cult, your greed and sin</a:t>
            </a:r>
          </a:p>
          <a:p>
            <a:pPr>
              <a:buNone/>
            </a:pPr>
            <a:r>
              <a:rPr lang="en-US" dirty="0" smtClean="0"/>
              <a:t>And </a:t>
            </a:r>
            <a:r>
              <a:rPr lang="en-US" dirty="0" smtClean="0"/>
              <a:t>you'll become </a:t>
            </a:r>
            <a:r>
              <a:rPr lang="en-US" dirty="0" smtClean="0"/>
              <a:t>a </a:t>
            </a:r>
            <a:r>
              <a:rPr lang="en-US" dirty="0" smtClean="0"/>
              <a:t>spectacle, </a:t>
            </a:r>
            <a:r>
              <a:rPr lang="en-US" dirty="0" smtClean="0"/>
              <a:t>they </a:t>
            </a:r>
            <a:r>
              <a:rPr lang="en-US" dirty="0" smtClean="0"/>
              <a:t>weep and mourn and cry </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Fallen, </a:t>
            </a:r>
            <a:r>
              <a:rPr lang="en-US" dirty="0" smtClean="0"/>
              <a:t>fallen</a:t>
            </a:r>
            <a:r>
              <a:rPr lang="en-US" dirty="0" smtClean="0"/>
              <a:t>, </a:t>
            </a:r>
            <a:r>
              <a:rPr lang="en-US" dirty="0" smtClean="0"/>
              <a:t>fallen is </a:t>
            </a:r>
            <a:r>
              <a:rPr lang="en-US" dirty="0" smtClean="0"/>
              <a:t>Babylon </a:t>
            </a:r>
          </a:p>
          <a:p>
            <a:pPr>
              <a:buNone/>
            </a:pPr>
            <a:r>
              <a:rPr lang="en-US" dirty="0" smtClean="0"/>
              <a:t>Fallen</a:t>
            </a:r>
            <a:r>
              <a:rPr lang="en-US" dirty="0" smtClean="0"/>
              <a:t>, </a:t>
            </a:r>
            <a:r>
              <a:rPr lang="en-US" dirty="0" smtClean="0"/>
              <a:t>fallen</a:t>
            </a:r>
            <a:r>
              <a:rPr lang="en-US" dirty="0" smtClean="0"/>
              <a:t>, </a:t>
            </a:r>
            <a:r>
              <a:rPr lang="en-US" dirty="0" smtClean="0"/>
              <a:t>fallen is </a:t>
            </a:r>
            <a:r>
              <a:rPr lang="en-US" dirty="0" smtClean="0"/>
              <a:t>the City of Doom</a:t>
            </a:r>
          </a:p>
          <a:p>
            <a:pPr>
              <a:buNone/>
            </a:pPr>
            <a:r>
              <a:rPr lang="en-US" dirty="0" smtClean="0"/>
              <a:t>The </a:t>
            </a:r>
            <a:r>
              <a:rPr lang="en-US" dirty="0" smtClean="0"/>
              <a:t>queen of every dark desire</a:t>
            </a:r>
          </a:p>
          <a:p>
            <a:pPr>
              <a:buNone/>
            </a:pPr>
            <a:r>
              <a:rPr lang="en-US" dirty="0" smtClean="0"/>
              <a:t>Fallen </a:t>
            </a:r>
            <a:r>
              <a:rPr lang="en-US" dirty="0" smtClean="0"/>
              <a:t>by famine, plague, and fire</a:t>
            </a:r>
          </a:p>
          <a:p>
            <a:pPr>
              <a:buNone/>
            </a:pPr>
            <a:r>
              <a:rPr lang="en-US" dirty="0" smtClean="0"/>
              <a:t>Fallen is Babylon</a:t>
            </a:r>
            <a:r>
              <a:rPr lang="en-US" dirty="0" smtClean="0"/>
              <a:t>, </a:t>
            </a:r>
            <a:r>
              <a:rPr lang="en-US" dirty="0" smtClean="0"/>
              <a:t>fallen </a:t>
            </a:r>
            <a:r>
              <a:rPr lang="en-US" dirty="0" smtClean="0"/>
              <a:t>is the City of </a:t>
            </a:r>
            <a:r>
              <a:rPr lang="en-US" dirty="0" smtClean="0"/>
              <a:t>Doom</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Woe, woe is Babylon, city of great power </a:t>
            </a:r>
          </a:p>
          <a:p>
            <a:pPr>
              <a:buNone/>
            </a:pPr>
            <a:r>
              <a:rPr lang="en-US" dirty="0" smtClean="0"/>
              <a:t>Behold </a:t>
            </a:r>
            <a:r>
              <a:rPr lang="en-US" dirty="0" smtClean="0"/>
              <a:t>your doom, you'll be consumed </a:t>
            </a:r>
          </a:p>
          <a:p>
            <a:pPr>
              <a:buNone/>
            </a:pPr>
            <a:r>
              <a:rPr lang="en-US" dirty="0" smtClean="0"/>
              <a:t>In </a:t>
            </a:r>
            <a:r>
              <a:rPr lang="en-US" dirty="0" smtClean="0"/>
              <a:t>one single hour</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Fallen, </a:t>
            </a:r>
            <a:r>
              <a:rPr lang="en-US" dirty="0" smtClean="0"/>
              <a:t>fallen is </a:t>
            </a:r>
            <a:r>
              <a:rPr lang="en-US" dirty="0" smtClean="0"/>
              <a:t>Babylon </a:t>
            </a:r>
          </a:p>
          <a:p>
            <a:pPr>
              <a:buNone/>
            </a:pPr>
            <a:r>
              <a:rPr lang="en-US" dirty="0" smtClean="0"/>
              <a:t>Fallen</a:t>
            </a:r>
            <a:r>
              <a:rPr lang="en-US" dirty="0" smtClean="0"/>
              <a:t>, </a:t>
            </a:r>
            <a:r>
              <a:rPr lang="en-US" dirty="0" smtClean="0"/>
              <a:t>fallen</a:t>
            </a:r>
            <a:r>
              <a:rPr lang="en-US" dirty="0" smtClean="0"/>
              <a:t>, </a:t>
            </a:r>
            <a:r>
              <a:rPr lang="en-US" dirty="0" smtClean="0"/>
              <a:t>you City </a:t>
            </a:r>
            <a:r>
              <a:rPr lang="en-US" dirty="0" smtClean="0"/>
              <a:t>of </a:t>
            </a:r>
            <a:r>
              <a:rPr lang="en-US" dirty="0" smtClean="0"/>
              <a:t>Doom</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Fallen, </a:t>
            </a:r>
            <a:r>
              <a:rPr lang="en-US" dirty="0" smtClean="0"/>
              <a:t>fallen</a:t>
            </a:r>
            <a:r>
              <a:rPr lang="en-US" dirty="0" smtClean="0"/>
              <a:t>, </a:t>
            </a:r>
            <a:r>
              <a:rPr lang="en-US" dirty="0" smtClean="0"/>
              <a:t>fallen is </a:t>
            </a:r>
            <a:r>
              <a:rPr lang="en-US" dirty="0" smtClean="0"/>
              <a:t>Babylon </a:t>
            </a:r>
          </a:p>
          <a:p>
            <a:pPr>
              <a:buNone/>
            </a:pPr>
            <a:r>
              <a:rPr lang="en-US" dirty="0" smtClean="0"/>
              <a:t>Fallen</a:t>
            </a:r>
            <a:r>
              <a:rPr lang="en-US" dirty="0" smtClean="0"/>
              <a:t>, </a:t>
            </a:r>
            <a:r>
              <a:rPr lang="en-US" dirty="0" smtClean="0"/>
              <a:t>fallen</a:t>
            </a:r>
            <a:r>
              <a:rPr lang="en-US" dirty="0" smtClean="0"/>
              <a:t>, </a:t>
            </a:r>
            <a:r>
              <a:rPr lang="en-US" dirty="0" smtClean="0"/>
              <a:t>fallen is </a:t>
            </a:r>
            <a:r>
              <a:rPr lang="en-US" dirty="0" smtClean="0"/>
              <a:t>the City of Doom</a:t>
            </a:r>
          </a:p>
          <a:p>
            <a:pPr>
              <a:buNone/>
            </a:pPr>
            <a:r>
              <a:rPr lang="en-US" dirty="0" smtClean="0"/>
              <a:t>The </a:t>
            </a:r>
            <a:r>
              <a:rPr lang="en-US" dirty="0" smtClean="0"/>
              <a:t>queen of every dark desire</a:t>
            </a:r>
          </a:p>
          <a:p>
            <a:pPr>
              <a:buNone/>
            </a:pPr>
            <a:r>
              <a:rPr lang="en-US" dirty="0" smtClean="0"/>
              <a:t>Fallen </a:t>
            </a:r>
            <a:r>
              <a:rPr lang="en-US" dirty="0" smtClean="0"/>
              <a:t>by famine, plague, and fire</a:t>
            </a:r>
          </a:p>
          <a:p>
            <a:pPr>
              <a:buNone/>
            </a:pPr>
            <a:r>
              <a:rPr lang="en-US" dirty="0" smtClean="0"/>
              <a:t>Fallen is Babylon</a:t>
            </a:r>
            <a:r>
              <a:rPr lang="en-US" dirty="0" smtClean="0"/>
              <a:t>, </a:t>
            </a:r>
            <a:r>
              <a:rPr lang="en-US" dirty="0" smtClean="0"/>
              <a:t>fallen </a:t>
            </a:r>
            <a:r>
              <a:rPr lang="en-US" dirty="0" smtClean="0"/>
              <a:t>is the City of </a:t>
            </a:r>
            <a:r>
              <a:rPr lang="en-US" dirty="0" smtClean="0"/>
              <a:t>Doom</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40:27-31</a:t>
            </a:r>
            <a:endParaRPr lang="en-US" dirty="0"/>
          </a:p>
        </p:txBody>
      </p:sp>
      <p:sp>
        <p:nvSpPr>
          <p:cNvPr id="3" name="Content Placeholder 2"/>
          <p:cNvSpPr>
            <a:spLocks noGrp="1"/>
          </p:cNvSpPr>
          <p:nvPr>
            <p:ph idx="1"/>
          </p:nvPr>
        </p:nvSpPr>
        <p:spPr/>
        <p:txBody>
          <a:bodyPr>
            <a:normAutofit fontScale="92500"/>
          </a:bodyPr>
          <a:lstStyle/>
          <a:p>
            <a:pPr marL="0" indent="228600">
              <a:buNone/>
            </a:pPr>
            <a:r>
              <a:rPr lang="en-US" baseline="30000" dirty="0" smtClean="0"/>
              <a:t>27</a:t>
            </a:r>
            <a:r>
              <a:rPr lang="en-US" dirty="0" smtClean="0"/>
              <a:t> Why do you complain, Jacob? Why do you say, Israel, "My way is hidden from the LORD; my cause is disregarded by my God"?</a:t>
            </a:r>
          </a:p>
          <a:p>
            <a:pPr marL="0" indent="228600">
              <a:buNone/>
            </a:pPr>
            <a:r>
              <a:rPr lang="en-US" dirty="0" smtClean="0"/>
              <a:t> </a:t>
            </a:r>
            <a:r>
              <a:rPr lang="en-US" baseline="30000" dirty="0" smtClean="0"/>
              <a:t>28</a:t>
            </a:r>
            <a:r>
              <a:rPr lang="en-US" dirty="0" smtClean="0"/>
              <a:t> Do you not know? Have you not heard? The LORD is the everlasting God, the Creator of the ends of the earth. He will not grow tired or weary, and his understanding no one can fathom.</a:t>
            </a:r>
          </a:p>
          <a:p>
            <a:pPr marL="0" indent="228600">
              <a:buNone/>
            </a:pPr>
            <a:endParaRPr lang="en-US"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228600">
              <a:buNone/>
            </a:pPr>
            <a:r>
              <a:rPr lang="en-US" baseline="30000" dirty="0" smtClean="0"/>
              <a:t> 29</a:t>
            </a:r>
            <a:r>
              <a:rPr lang="en-US" dirty="0" smtClean="0"/>
              <a:t> </a:t>
            </a:r>
            <a:r>
              <a:rPr lang="en-US" dirty="0" smtClean="0"/>
              <a:t>He gives strength to the weary and increases the power of the weak.</a:t>
            </a:r>
          </a:p>
          <a:p>
            <a:pPr marL="0" indent="228600">
              <a:buNone/>
            </a:pPr>
            <a:r>
              <a:rPr lang="en-US" dirty="0" smtClean="0"/>
              <a:t> </a:t>
            </a:r>
            <a:r>
              <a:rPr lang="en-US" baseline="30000" dirty="0" smtClean="0"/>
              <a:t>30</a:t>
            </a:r>
            <a:r>
              <a:rPr lang="en-US" dirty="0" smtClean="0"/>
              <a:t> Even youths grow tired and weary, and young men stumble and fall;</a:t>
            </a:r>
          </a:p>
          <a:p>
            <a:pPr marL="0" indent="228600">
              <a:buNone/>
            </a:pPr>
            <a:r>
              <a:rPr lang="en-US" dirty="0" smtClean="0"/>
              <a:t> </a:t>
            </a:r>
            <a:r>
              <a:rPr lang="en-US" baseline="30000" dirty="0" smtClean="0"/>
              <a:t>31</a:t>
            </a:r>
            <a:r>
              <a:rPr lang="en-US" dirty="0" smtClean="0"/>
              <a:t> but those who hope in the LORD will renew their strength. They will soar on wings like eagles; they will run and not grow weary, they will walk and not be faint</a:t>
            </a:r>
            <a:r>
              <a:rPr lang="en-US" dirty="0" smtClean="0"/>
              <a:t>.</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Everlasting God</a:t>
            </a:r>
            <a:endParaRPr lang="en-US" dirty="0"/>
          </a:p>
        </p:txBody>
      </p:sp>
      <p:sp>
        <p:nvSpPr>
          <p:cNvPr id="3" name="Content Placeholder 2"/>
          <p:cNvSpPr>
            <a:spLocks noGrp="1"/>
          </p:cNvSpPr>
          <p:nvPr>
            <p:ph idx="1"/>
          </p:nvPr>
        </p:nvSpPr>
        <p:spPr/>
        <p:txBody>
          <a:bodyPr>
            <a:normAutofit/>
          </a:bodyPr>
          <a:lstStyle/>
          <a:p>
            <a:pPr>
              <a:buNone/>
            </a:pPr>
            <a:r>
              <a:rPr lang="en-US" dirty="0" smtClean="0"/>
              <a:t>Strength will rise as we wait upon the Lord</a:t>
            </a:r>
          </a:p>
          <a:p>
            <a:pPr>
              <a:buNone/>
            </a:pPr>
            <a:r>
              <a:rPr lang="en-US" dirty="0" smtClean="0"/>
              <a:t>Wait upon the Lord, we will wait upon the Lord</a:t>
            </a:r>
          </a:p>
          <a:p>
            <a:pPr>
              <a:buNone/>
            </a:pPr>
            <a:r>
              <a:rPr lang="en-US" dirty="0" smtClean="0"/>
              <a:t>Strength will rise as we wait upon the Lord</a:t>
            </a:r>
          </a:p>
          <a:p>
            <a:pPr>
              <a:buNone/>
            </a:pPr>
            <a:r>
              <a:rPr lang="en-US" dirty="0" smtClean="0"/>
              <a:t>Wait upon the Lord, we will wait upon the Lord</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Our God, You reign forever</a:t>
            </a:r>
          </a:p>
          <a:p>
            <a:pPr>
              <a:buNone/>
            </a:pPr>
            <a:r>
              <a:rPr lang="en-US" dirty="0" smtClean="0"/>
              <a:t>Our hope, our Strong Deliverer</a:t>
            </a:r>
            <a:endParaRPr lang="en-US"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dirty="0" smtClean="0"/>
              <a:t>You are the everlasting God</a:t>
            </a:r>
          </a:p>
          <a:p>
            <a:pPr>
              <a:buNone/>
            </a:pPr>
            <a:r>
              <a:rPr lang="en-US" dirty="0" smtClean="0"/>
              <a:t>The everlasting God</a:t>
            </a:r>
          </a:p>
          <a:p>
            <a:pPr>
              <a:buNone/>
            </a:pPr>
            <a:r>
              <a:rPr lang="en-US" dirty="0" smtClean="0"/>
              <a:t>You do not faint, You won't grow weary</a:t>
            </a:r>
          </a:p>
          <a:p>
            <a:pPr>
              <a:buNone/>
            </a:pPr>
            <a:r>
              <a:rPr lang="en-US" dirty="0" smtClean="0"/>
              <a:t>You're the defender of the weak</a:t>
            </a:r>
          </a:p>
          <a:p>
            <a:pPr>
              <a:buNone/>
            </a:pPr>
            <a:r>
              <a:rPr lang="en-US" dirty="0" smtClean="0"/>
              <a:t>You comfort those in need</a:t>
            </a:r>
          </a:p>
          <a:p>
            <a:pPr>
              <a:buNone/>
            </a:pPr>
            <a:r>
              <a:rPr lang="en-US" dirty="0" smtClean="0"/>
              <a:t>You lift us up on wings like eagles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Strength will rise as we wait upon the Lord</a:t>
            </a:r>
          </a:p>
          <a:p>
            <a:pPr>
              <a:buNone/>
            </a:pPr>
            <a:r>
              <a:rPr lang="en-US" dirty="0" smtClean="0"/>
              <a:t>Wait upon the Lord, we will wait upon the Lord</a:t>
            </a:r>
          </a:p>
          <a:p>
            <a:pPr>
              <a:buNone/>
            </a:pPr>
            <a:r>
              <a:rPr lang="en-US" dirty="0" smtClean="0"/>
              <a:t>Strength will rise as we wait upon the Lord</a:t>
            </a:r>
          </a:p>
          <a:p>
            <a:pPr>
              <a:buNone/>
            </a:pPr>
            <a:r>
              <a:rPr lang="en-US" dirty="0" smtClean="0"/>
              <a:t>Wait upon the Lord, we will wait upon the Lord</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Our God, You reign forever</a:t>
            </a:r>
          </a:p>
          <a:p>
            <a:pPr>
              <a:buNone/>
            </a:pPr>
            <a:r>
              <a:rPr lang="en-US" dirty="0" smtClean="0"/>
              <a:t>Our hope, our Strong Deliverer</a:t>
            </a:r>
            <a:endParaRPr lang="en-US"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dirty="0" smtClean="0"/>
              <a:t>You are the everlasting God</a:t>
            </a:r>
          </a:p>
          <a:p>
            <a:pPr>
              <a:buNone/>
            </a:pPr>
            <a:r>
              <a:rPr lang="en-US" dirty="0" smtClean="0"/>
              <a:t>The everlasting God</a:t>
            </a:r>
          </a:p>
          <a:p>
            <a:pPr>
              <a:buNone/>
            </a:pPr>
            <a:r>
              <a:rPr lang="en-US" dirty="0" smtClean="0"/>
              <a:t>You do not faint, You won't grow weary</a:t>
            </a:r>
          </a:p>
          <a:p>
            <a:pPr>
              <a:buNone/>
            </a:pPr>
            <a:r>
              <a:rPr lang="en-US" dirty="0" smtClean="0"/>
              <a:t>You're the defender of the weak</a:t>
            </a:r>
          </a:p>
          <a:p>
            <a:pPr>
              <a:buNone/>
            </a:pPr>
            <a:r>
              <a:rPr lang="en-US" dirty="0" smtClean="0"/>
              <a:t>You comfort those in need</a:t>
            </a:r>
          </a:p>
          <a:p>
            <a:pPr>
              <a:buNone/>
            </a:pPr>
            <a:r>
              <a:rPr lang="en-US" dirty="0" smtClean="0"/>
              <a:t>You lift us up on wings like eagles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Our God, You reign forever</a:t>
            </a:r>
          </a:p>
          <a:p>
            <a:pPr>
              <a:buNone/>
            </a:pPr>
            <a:r>
              <a:rPr lang="en-US" dirty="0" smtClean="0"/>
              <a:t>Our hope, our Strong Deliverer</a:t>
            </a:r>
            <a:endParaRPr lang="en-US"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dirty="0" smtClean="0"/>
              <a:t>You are the everlasting God</a:t>
            </a:r>
          </a:p>
          <a:p>
            <a:pPr>
              <a:buNone/>
            </a:pPr>
            <a:r>
              <a:rPr lang="en-US" dirty="0" smtClean="0"/>
              <a:t>The everlasting God</a:t>
            </a:r>
          </a:p>
          <a:p>
            <a:pPr>
              <a:buNone/>
            </a:pPr>
            <a:r>
              <a:rPr lang="en-US" dirty="0" smtClean="0"/>
              <a:t>You do not faint, You won't grow weary</a:t>
            </a:r>
          </a:p>
          <a:p>
            <a:pPr>
              <a:buNone/>
            </a:pPr>
            <a:r>
              <a:rPr lang="en-US" dirty="0" smtClean="0"/>
              <a:t>You're the defender of the weak</a:t>
            </a:r>
          </a:p>
          <a:p>
            <a:pPr>
              <a:buNone/>
            </a:pPr>
            <a:r>
              <a:rPr lang="en-US" dirty="0" smtClean="0"/>
              <a:t>You comfort those in need</a:t>
            </a:r>
          </a:p>
          <a:p>
            <a:pPr>
              <a:buNone/>
            </a:pPr>
            <a:r>
              <a:rPr lang="en-US" dirty="0" smtClean="0"/>
              <a:t>You lift us up on wings like eagles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The Lord’s Prayer</a:t>
            </a:r>
            <a:endParaRPr lang="en-US" dirty="0">
              <a:latin typeface="Calibri" pitchFamily="34" charset="0"/>
              <a:cs typeface="Calibri" pitchFamily="34" charset="0"/>
            </a:endParaRPr>
          </a:p>
        </p:txBody>
      </p:sp>
      <p:sp>
        <p:nvSpPr>
          <p:cNvPr id="3" name="Content Placeholder 2"/>
          <p:cNvSpPr>
            <a:spLocks noGrp="1"/>
          </p:cNvSpPr>
          <p:nvPr>
            <p:ph idx="1"/>
          </p:nvPr>
        </p:nvSpPr>
        <p:spPr>
          <a:xfrm>
            <a:off x="628650" y="1157287"/>
            <a:ext cx="7886700" cy="3797618"/>
          </a:xfrm>
        </p:spPr>
        <p:txBody>
          <a:bodyPr numCol="2">
            <a:normAutofit fontScale="77500" lnSpcReduction="20000"/>
          </a:bodyPr>
          <a:lstStyle/>
          <a:p>
            <a:pPr>
              <a:buNone/>
            </a:pPr>
            <a:r>
              <a:rPr lang="en-US" dirty="0" smtClean="0">
                <a:latin typeface="Calibri" pitchFamily="34" charset="0"/>
                <a:cs typeface="Calibri" pitchFamily="34" charset="0"/>
              </a:rPr>
              <a:t>Our Father, who art in heaven,</a:t>
            </a:r>
          </a:p>
          <a:p>
            <a:pPr>
              <a:buNone/>
            </a:pPr>
            <a:r>
              <a:rPr lang="en-US" dirty="0" smtClean="0">
                <a:latin typeface="Calibri" pitchFamily="34" charset="0"/>
                <a:cs typeface="Calibri" pitchFamily="34" charset="0"/>
              </a:rPr>
              <a:t>hallowed be Thy Name, </a:t>
            </a:r>
          </a:p>
          <a:p>
            <a:pPr>
              <a:buNone/>
            </a:pPr>
            <a:r>
              <a:rPr lang="en-US" dirty="0" smtClean="0">
                <a:latin typeface="Calibri" pitchFamily="34" charset="0"/>
                <a:cs typeface="Calibri" pitchFamily="34" charset="0"/>
              </a:rPr>
              <a:t>Thy kingdom come, </a:t>
            </a:r>
          </a:p>
          <a:p>
            <a:pPr>
              <a:buNone/>
            </a:pPr>
            <a:r>
              <a:rPr lang="en-US" dirty="0" smtClean="0">
                <a:latin typeface="Calibri" pitchFamily="34" charset="0"/>
                <a:cs typeface="Calibri" pitchFamily="34" charset="0"/>
              </a:rPr>
              <a:t>Thy will be done, </a:t>
            </a:r>
          </a:p>
          <a:p>
            <a:pPr>
              <a:buNone/>
            </a:pPr>
            <a:r>
              <a:rPr lang="en-US" dirty="0" smtClean="0">
                <a:latin typeface="Calibri" pitchFamily="34" charset="0"/>
                <a:cs typeface="Calibri" pitchFamily="34" charset="0"/>
              </a:rPr>
              <a:t>on earth as it is in heaven. </a:t>
            </a:r>
          </a:p>
          <a:p>
            <a:pPr>
              <a:buNone/>
            </a:pPr>
            <a:endParaRPr lang="en-US" dirty="0" smtClean="0">
              <a:latin typeface="Calibri" pitchFamily="34" charset="0"/>
              <a:cs typeface="Calibri" pitchFamily="34" charset="0"/>
            </a:endParaRPr>
          </a:p>
          <a:p>
            <a:pPr>
              <a:buNone/>
            </a:pPr>
            <a:r>
              <a:rPr lang="en-US" dirty="0" smtClean="0">
                <a:latin typeface="Calibri" pitchFamily="34" charset="0"/>
                <a:cs typeface="Calibri" pitchFamily="34" charset="0"/>
              </a:rPr>
              <a:t>Give us this day our daily bread. </a:t>
            </a:r>
          </a:p>
          <a:p>
            <a:pPr>
              <a:buNone/>
            </a:pPr>
            <a:r>
              <a:rPr lang="en-US" dirty="0" smtClean="0">
                <a:latin typeface="Calibri" pitchFamily="34" charset="0"/>
                <a:cs typeface="Calibri" pitchFamily="34" charset="0"/>
              </a:rPr>
              <a:t>And forgive us our debts, </a:t>
            </a:r>
          </a:p>
          <a:p>
            <a:pPr>
              <a:buNone/>
            </a:pPr>
            <a:r>
              <a:rPr lang="en-US" dirty="0" smtClean="0">
                <a:latin typeface="Calibri" pitchFamily="34" charset="0"/>
                <a:cs typeface="Calibri" pitchFamily="34" charset="0"/>
              </a:rPr>
              <a:t>as we forgive our debtors. </a:t>
            </a:r>
          </a:p>
          <a:p>
            <a:pPr>
              <a:buNone/>
            </a:pPr>
            <a:r>
              <a:rPr lang="en-US" dirty="0" smtClean="0">
                <a:latin typeface="Calibri" pitchFamily="34" charset="0"/>
                <a:cs typeface="Calibri" pitchFamily="34" charset="0"/>
              </a:rPr>
              <a:t>And lead us not into temptation, </a:t>
            </a:r>
          </a:p>
          <a:p>
            <a:pPr>
              <a:buNone/>
            </a:pPr>
            <a:r>
              <a:rPr lang="en-US" dirty="0" smtClean="0">
                <a:latin typeface="Calibri" pitchFamily="34" charset="0"/>
                <a:cs typeface="Calibri" pitchFamily="34" charset="0"/>
              </a:rPr>
              <a:t>but deliver us from evil. </a:t>
            </a:r>
          </a:p>
          <a:p>
            <a:pPr>
              <a:buNone/>
            </a:pPr>
            <a:endParaRPr lang="en-US" dirty="0" smtClean="0">
              <a:latin typeface="Calibri" pitchFamily="34" charset="0"/>
              <a:cs typeface="Calibri" pitchFamily="34" charset="0"/>
            </a:endParaRPr>
          </a:p>
          <a:p>
            <a:pPr>
              <a:buNone/>
            </a:pPr>
            <a:r>
              <a:rPr lang="en-US" dirty="0" smtClean="0">
                <a:latin typeface="Calibri" pitchFamily="34" charset="0"/>
                <a:cs typeface="Calibri" pitchFamily="34" charset="0"/>
              </a:rPr>
              <a:t>For </a:t>
            </a:r>
            <a:r>
              <a:rPr lang="en-US" dirty="0" err="1" smtClean="0">
                <a:latin typeface="Calibri" pitchFamily="34" charset="0"/>
                <a:cs typeface="Calibri" pitchFamily="34" charset="0"/>
              </a:rPr>
              <a:t>Thine</a:t>
            </a:r>
            <a:r>
              <a:rPr lang="en-US" dirty="0" smtClean="0">
                <a:latin typeface="Calibri" pitchFamily="34" charset="0"/>
                <a:cs typeface="Calibri" pitchFamily="34" charset="0"/>
              </a:rPr>
              <a:t> is the kingdom, </a:t>
            </a:r>
          </a:p>
          <a:p>
            <a:pPr>
              <a:buNone/>
            </a:pPr>
            <a:r>
              <a:rPr lang="en-US" dirty="0" smtClean="0">
                <a:latin typeface="Calibri" pitchFamily="34" charset="0"/>
                <a:cs typeface="Calibri" pitchFamily="34" charset="0"/>
              </a:rPr>
              <a:t>and the power, and the glory, </a:t>
            </a:r>
          </a:p>
          <a:p>
            <a:pPr>
              <a:buNone/>
            </a:pPr>
            <a:r>
              <a:rPr lang="en-US" dirty="0" smtClean="0">
                <a:latin typeface="Calibri" pitchFamily="34" charset="0"/>
                <a:cs typeface="Calibri" pitchFamily="34" charset="0"/>
              </a:rPr>
              <a:t>for ever and ever.</a:t>
            </a:r>
          </a:p>
          <a:p>
            <a:pPr>
              <a:buNone/>
            </a:pPr>
            <a:endParaRPr lang="en-US" dirty="0" smtClean="0">
              <a:latin typeface="Calibri" pitchFamily="34" charset="0"/>
              <a:cs typeface="Calibri" pitchFamily="34" charset="0"/>
            </a:endParaRPr>
          </a:p>
          <a:p>
            <a:pPr>
              <a:buNone/>
            </a:pPr>
            <a:r>
              <a:rPr lang="en-US" dirty="0" smtClean="0">
                <a:latin typeface="Calibri" pitchFamily="34" charset="0"/>
                <a:cs typeface="Calibri" pitchFamily="34" charset="0"/>
              </a:rPr>
              <a:t>Amen.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43:1-4</a:t>
            </a:r>
            <a:endParaRPr lang="en-US" dirty="0"/>
          </a:p>
        </p:txBody>
      </p:sp>
      <p:sp>
        <p:nvSpPr>
          <p:cNvPr id="3" name="Content Placeholder 2"/>
          <p:cNvSpPr>
            <a:spLocks noGrp="1"/>
          </p:cNvSpPr>
          <p:nvPr>
            <p:ph idx="1"/>
          </p:nvPr>
        </p:nvSpPr>
        <p:spPr/>
        <p:txBody>
          <a:bodyPr>
            <a:normAutofit fontScale="85000" lnSpcReduction="10000"/>
          </a:bodyPr>
          <a:lstStyle/>
          <a:p>
            <a:pPr marL="0" indent="228600">
              <a:buNone/>
            </a:pPr>
            <a:r>
              <a:rPr lang="en-US" baseline="30000" dirty="0" smtClean="0"/>
              <a:t>Isa 43:1</a:t>
            </a:r>
            <a:r>
              <a:rPr lang="en-US" dirty="0" smtClean="0"/>
              <a:t> But </a:t>
            </a:r>
            <a:r>
              <a:rPr lang="en-US" dirty="0" smtClean="0"/>
              <a:t>now, this is what the LORD says-- he who created you, Jacob, he who formed you, Israel: "Do not fear, for I have redeemed you; I have summoned you by name; you are mine.</a:t>
            </a:r>
          </a:p>
          <a:p>
            <a:pPr marL="0" indent="228600">
              <a:buNone/>
            </a:pPr>
            <a:r>
              <a:rPr lang="en-US" dirty="0" smtClean="0"/>
              <a:t> </a:t>
            </a:r>
            <a:r>
              <a:rPr lang="en-US" baseline="30000" dirty="0" smtClean="0"/>
              <a:t>2</a:t>
            </a:r>
            <a:r>
              <a:rPr lang="en-US" dirty="0" smtClean="0"/>
              <a:t> When you pass through the waters, I will be with you; and when you pass through the rivers, they will not sweep over you. When you walk through the fire, you will not be burned; the flames will not set you ablaze</a:t>
            </a:r>
            <a:r>
              <a:rPr lang="en-US" dirty="0" smtClean="0"/>
              <a:t>.</a:t>
            </a:r>
            <a:endParaRPr lang="en-US"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228600">
              <a:buNone/>
            </a:pPr>
            <a:r>
              <a:rPr lang="en-US" baseline="30000" dirty="0" smtClean="0"/>
              <a:t>3</a:t>
            </a:r>
            <a:r>
              <a:rPr lang="en-US" dirty="0" smtClean="0"/>
              <a:t> </a:t>
            </a:r>
            <a:r>
              <a:rPr lang="en-US" dirty="0" smtClean="0"/>
              <a:t>For I am the LORD your God, the Holy One of Israel, your Savior; I give Egypt for your ransom, Cush and </a:t>
            </a:r>
            <a:r>
              <a:rPr lang="en-US" dirty="0" err="1" smtClean="0"/>
              <a:t>Seba</a:t>
            </a:r>
            <a:r>
              <a:rPr lang="en-US" dirty="0" smtClean="0"/>
              <a:t> in your stead.</a:t>
            </a:r>
          </a:p>
          <a:p>
            <a:pPr marL="0" indent="228600">
              <a:buNone/>
            </a:pPr>
            <a:r>
              <a:rPr lang="en-US" dirty="0" smtClean="0"/>
              <a:t> </a:t>
            </a:r>
            <a:r>
              <a:rPr lang="en-US" baseline="30000" dirty="0" smtClean="0"/>
              <a:t>4</a:t>
            </a:r>
            <a:r>
              <a:rPr lang="en-US" dirty="0" smtClean="0"/>
              <a:t> Since you are precious and honored in my sight, and because I love you, I will give people in exchange for you, nations in exchange for your </a:t>
            </a:r>
            <a:r>
              <a:rPr lang="en-US" dirty="0" smtClean="0"/>
              <a:t>life.”</a:t>
            </a:r>
            <a:endParaRPr lang="en-US" dirty="0" smtClean="0"/>
          </a:p>
        </p:txBody>
      </p:sp>
      <p:sp>
        <p:nvSpPr>
          <p:cNvPr id="4" name="Title 3"/>
          <p:cNvSpPr>
            <a:spLocks noGrp="1"/>
          </p:cNvSpPr>
          <p:nvPr>
            <p:ph type="title"/>
          </p:nvPr>
        </p:nvSpPr>
        <p:spPr/>
        <p:txBody>
          <a:bodyPr/>
          <a:lstStyle/>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Are Precious</a:t>
            </a:r>
            <a:endParaRPr lang="en-US" dirty="0"/>
          </a:p>
        </p:txBody>
      </p:sp>
      <p:sp>
        <p:nvSpPr>
          <p:cNvPr id="3" name="Content Placeholder 2"/>
          <p:cNvSpPr>
            <a:spLocks noGrp="1"/>
          </p:cNvSpPr>
          <p:nvPr>
            <p:ph idx="1"/>
          </p:nvPr>
        </p:nvSpPr>
        <p:spPr/>
        <p:txBody>
          <a:bodyPr>
            <a:normAutofit/>
          </a:bodyPr>
          <a:lstStyle/>
          <a:p>
            <a:pPr>
              <a:buNone/>
            </a:pPr>
            <a:r>
              <a:rPr lang="en-US" dirty="0" smtClean="0"/>
              <a:t>You are precious in My eyes</a:t>
            </a:r>
          </a:p>
          <a:p>
            <a:pPr>
              <a:buNone/>
            </a:pPr>
            <a:r>
              <a:rPr lang="en-US" dirty="0" smtClean="0"/>
              <a:t>You are precious in My eyes</a:t>
            </a:r>
          </a:p>
          <a:p>
            <a:pPr>
              <a:buNone/>
            </a:pPr>
            <a:r>
              <a:rPr lang="en-US" dirty="0" smtClean="0"/>
              <a:t>You are precious in My eyes</a:t>
            </a:r>
          </a:p>
          <a:p>
            <a:pPr>
              <a:buNone/>
            </a:pPr>
            <a:r>
              <a:rPr lang="en-US" dirty="0" smtClean="0"/>
              <a:t>And honored, and I love you</a:t>
            </a:r>
          </a:p>
          <a:p>
            <a:pPr>
              <a:buNone/>
            </a:pPr>
            <a:r>
              <a:rPr lang="en-US" dirty="0" smtClean="0"/>
              <a:t>(repeat)</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So I will lift your head</a:t>
            </a:r>
          </a:p>
          <a:p>
            <a:pPr>
              <a:buNone/>
            </a:pPr>
            <a:r>
              <a:rPr lang="en-US" dirty="0" smtClean="0"/>
              <a:t>So I will dry your tears</a:t>
            </a:r>
          </a:p>
          <a:p>
            <a:pPr>
              <a:buNone/>
            </a:pPr>
            <a:r>
              <a:rPr lang="en-US" dirty="0" smtClean="0"/>
              <a:t>I have a plan for you</a:t>
            </a:r>
          </a:p>
          <a:p>
            <a:pPr>
              <a:buNone/>
            </a:pPr>
            <a:r>
              <a:rPr lang="en-US" dirty="0" smtClean="0"/>
              <a:t>I’ll walk you through your fears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You are precious in My eyes</a:t>
            </a:r>
          </a:p>
          <a:p>
            <a:pPr>
              <a:buNone/>
            </a:pPr>
            <a:r>
              <a:rPr lang="en-US" dirty="0" smtClean="0"/>
              <a:t>You are precious in My eyes</a:t>
            </a:r>
          </a:p>
          <a:p>
            <a:pPr>
              <a:buNone/>
            </a:pPr>
            <a:r>
              <a:rPr lang="en-US" dirty="0" smtClean="0"/>
              <a:t>You are precious in My eyes</a:t>
            </a:r>
          </a:p>
          <a:p>
            <a:pPr>
              <a:buNone/>
            </a:pPr>
            <a:r>
              <a:rPr lang="en-US" dirty="0" smtClean="0"/>
              <a:t>And honored, and I love you</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en-US" dirty="0" smtClean="0"/>
              <a:t>When you pass through the waters  (</a:t>
            </a:r>
            <a:r>
              <a:rPr lang="en-US" i="1" dirty="0" smtClean="0"/>
              <a:t>I will be with you)</a:t>
            </a:r>
            <a:endParaRPr lang="en-US" dirty="0" smtClean="0"/>
          </a:p>
          <a:p>
            <a:pPr>
              <a:buNone/>
            </a:pPr>
            <a:r>
              <a:rPr lang="en-US" dirty="0" smtClean="0"/>
              <a:t>When you pass through the rivers  </a:t>
            </a:r>
            <a:r>
              <a:rPr lang="en-US" i="1" dirty="0" smtClean="0"/>
              <a:t>(They won’t sweep over you)</a:t>
            </a:r>
            <a:endParaRPr lang="en-US" dirty="0" smtClean="0"/>
          </a:p>
          <a:p>
            <a:pPr>
              <a:buNone/>
            </a:pPr>
            <a:r>
              <a:rPr lang="en-US" dirty="0" smtClean="0"/>
              <a:t>When you walk through the fire  </a:t>
            </a:r>
            <a:r>
              <a:rPr lang="en-US" i="1" dirty="0" smtClean="0"/>
              <a:t>(The flames won’t harm you</a:t>
            </a:r>
            <a:r>
              <a:rPr lang="en-US" dirty="0" smtClean="0"/>
              <a:t>)</a:t>
            </a:r>
          </a:p>
          <a:p>
            <a:pPr>
              <a:buNone/>
            </a:pPr>
            <a:r>
              <a:rPr lang="en-US" dirty="0" smtClean="0"/>
              <a:t>For the Holy One of Glory is your Lord and Savior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dirty="0" smtClean="0"/>
              <a:t>You have not called upon Me  </a:t>
            </a:r>
            <a:r>
              <a:rPr lang="en-US" i="1" dirty="0" smtClean="0"/>
              <a:t>(I stand to answer)</a:t>
            </a:r>
            <a:endParaRPr lang="en-US" dirty="0" smtClean="0"/>
          </a:p>
          <a:p>
            <a:pPr>
              <a:buNone/>
            </a:pPr>
            <a:r>
              <a:rPr lang="en-US" dirty="0" smtClean="0"/>
              <a:t>You have not labored for Me  </a:t>
            </a:r>
            <a:r>
              <a:rPr lang="en-US" i="1" dirty="0" smtClean="0"/>
              <a:t>(I stand to send you)</a:t>
            </a:r>
            <a:endParaRPr lang="en-US" dirty="0" smtClean="0"/>
          </a:p>
          <a:p>
            <a:pPr>
              <a:buNone/>
            </a:pPr>
            <a:r>
              <a:rPr lang="en-US" dirty="0" smtClean="0"/>
              <a:t>You are Mine, you are Mine  </a:t>
            </a:r>
            <a:r>
              <a:rPr lang="en-US" i="1" dirty="0" smtClean="0"/>
              <a:t>(So turn from your transgressions)</a:t>
            </a:r>
            <a:endParaRPr lang="en-US" dirty="0" smtClean="0"/>
          </a:p>
          <a:p>
            <a:pPr>
              <a:buNone/>
            </a:pPr>
            <a:r>
              <a:rPr lang="en-US" dirty="0" smtClean="0"/>
              <a:t>And return to your Redeemer, return to your God – He’ll say to you…</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You are precious in My eyes</a:t>
            </a:r>
          </a:p>
          <a:p>
            <a:pPr>
              <a:buNone/>
            </a:pPr>
            <a:r>
              <a:rPr lang="en-US" dirty="0" smtClean="0"/>
              <a:t>You are precious in My eyes</a:t>
            </a:r>
          </a:p>
          <a:p>
            <a:pPr>
              <a:buNone/>
            </a:pPr>
            <a:r>
              <a:rPr lang="en-US" dirty="0" smtClean="0"/>
              <a:t>You are precious in My eyes</a:t>
            </a:r>
          </a:p>
          <a:p>
            <a:pPr>
              <a:buNone/>
            </a:pPr>
            <a:r>
              <a:rPr lang="en-US" dirty="0" smtClean="0"/>
              <a:t>And honored, and I love you</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latin typeface="Calibri" pitchFamily="34" charset="0"/>
                <a:cs typeface="Calibri" pitchFamily="34" charset="0"/>
              </a:rPr>
              <a:t>Holy Communion</a:t>
            </a:r>
            <a:endParaRPr lang="en-US" sz="5400" dirty="0">
              <a:latin typeface="Calibri" pitchFamily="34" charset="0"/>
              <a:cs typeface="Calibri" pitchFamily="34" charset="0"/>
            </a:endParaRPr>
          </a:p>
        </p:txBody>
      </p:sp>
      <p:sp>
        <p:nvSpPr>
          <p:cNvPr id="3" name="Subtitle 2"/>
          <p:cNvSpPr>
            <a:spLocks noGrp="1"/>
          </p:cNvSpPr>
          <p:nvPr>
            <p:ph type="subTitle" idx="1"/>
          </p:nvPr>
        </p:nvSpPr>
        <p:spPr/>
        <p:txBody>
          <a:bodyPr/>
          <a:lstStyle/>
          <a:p>
            <a:r>
              <a:rPr lang="en-US" sz="2400" i="1" dirty="0" smtClean="0">
                <a:latin typeface="Calibri" pitchFamily="34" charset="0"/>
                <a:cs typeface="Calibri" pitchFamily="34" charset="0"/>
              </a:rPr>
              <a:t>“Whoever eats my flesh and drinks my blood has eternal life, and I will raise them up at the last day.” (John 6:54)</a:t>
            </a:r>
            <a:endParaRPr lang="en-US" sz="2400" i="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God Reigns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How lovely on the mountains are the feet of Him</a:t>
            </a:r>
          </a:p>
          <a:p>
            <a:pPr>
              <a:buNone/>
            </a:pPr>
            <a:r>
              <a:rPr lang="en-US" dirty="0" smtClean="0"/>
              <a:t>Who brings good news, good news;</a:t>
            </a:r>
          </a:p>
          <a:p>
            <a:pPr>
              <a:buNone/>
            </a:pPr>
            <a:r>
              <a:rPr lang="en-US" dirty="0" smtClean="0"/>
              <a:t>Announcing peace, proclaiming news of happiness:</a:t>
            </a:r>
          </a:p>
          <a:p>
            <a:pPr>
              <a:buNone/>
            </a:pPr>
            <a:r>
              <a:rPr lang="en-US" dirty="0" smtClean="0"/>
              <a:t>Our God reigns, our God reigns</a:t>
            </a:r>
            <a:r>
              <a:rPr lang="en-US" dirty="0" smtClean="0"/>
              <a:t>!</a:t>
            </a:r>
          </a:p>
          <a:p>
            <a:pPr>
              <a:buNone/>
            </a:pPr>
            <a:endParaRPr lang="en-US" dirty="0" smtClean="0"/>
          </a:p>
          <a:p>
            <a:pPr>
              <a:buNone/>
            </a:pPr>
            <a:r>
              <a:rPr lang="en-US" dirty="0" smtClean="0"/>
              <a:t>Our God reigns! (4x)</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dirty="0" smtClean="0"/>
              <a:t>He had no stately form, He had no majesty</a:t>
            </a:r>
          </a:p>
          <a:p>
            <a:pPr>
              <a:buNone/>
            </a:pPr>
            <a:r>
              <a:rPr lang="en-US" dirty="0" smtClean="0"/>
              <a:t>That we should be drawn to Him.</a:t>
            </a:r>
          </a:p>
          <a:p>
            <a:pPr>
              <a:buNone/>
            </a:pPr>
            <a:r>
              <a:rPr lang="en-US" dirty="0" smtClean="0"/>
              <a:t>He was despised and we took no account of Him.</a:t>
            </a:r>
          </a:p>
          <a:p>
            <a:pPr>
              <a:buNone/>
            </a:pPr>
            <a:r>
              <a:rPr lang="en-US" dirty="0" smtClean="0"/>
              <a:t>Our God reigns, our God reigns!</a:t>
            </a:r>
          </a:p>
          <a:p>
            <a:pPr>
              <a:buNone/>
            </a:pPr>
            <a:endParaRPr lang="en-US" dirty="0" smtClean="0"/>
          </a:p>
          <a:p>
            <a:pPr>
              <a:buNone/>
            </a:pPr>
            <a:r>
              <a:rPr lang="en-US" dirty="0" smtClean="0"/>
              <a:t>Our God reigns! (4x)</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0"/>
            <a:ext cx="8229600" cy="3581399"/>
          </a:xfrm>
        </p:spPr>
        <p:txBody>
          <a:bodyPr>
            <a:normAutofit fontScale="92500" lnSpcReduction="20000"/>
          </a:bodyPr>
          <a:lstStyle/>
          <a:p>
            <a:pPr>
              <a:buNone/>
            </a:pPr>
            <a:r>
              <a:rPr lang="en-US" dirty="0" smtClean="0"/>
              <a:t>It was our sin and guilt that bruised and wounded Him.</a:t>
            </a:r>
          </a:p>
          <a:p>
            <a:pPr>
              <a:buNone/>
            </a:pPr>
            <a:r>
              <a:rPr lang="en-US" dirty="0" smtClean="0"/>
              <a:t>It was our sin that brought Him down.</a:t>
            </a:r>
          </a:p>
          <a:p>
            <a:pPr>
              <a:buNone/>
            </a:pPr>
            <a:r>
              <a:rPr lang="en-US" dirty="0" smtClean="0"/>
              <a:t>When we like sheep had gone astray our Shepherd came</a:t>
            </a:r>
          </a:p>
          <a:p>
            <a:pPr>
              <a:buNone/>
            </a:pPr>
            <a:r>
              <a:rPr lang="en-US" dirty="0" smtClean="0"/>
              <a:t>And on His shoulders bore our shame.</a:t>
            </a:r>
          </a:p>
          <a:p>
            <a:pPr>
              <a:buNone/>
            </a:pPr>
            <a:endParaRPr lang="en-US" dirty="0" smtClean="0"/>
          </a:p>
          <a:p>
            <a:pPr>
              <a:buNone/>
            </a:pPr>
            <a:r>
              <a:rPr lang="en-US" dirty="0" smtClean="0"/>
              <a:t>Our God reigns! (4x)</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0"/>
            <a:ext cx="8229600" cy="3581399"/>
          </a:xfrm>
        </p:spPr>
        <p:txBody>
          <a:bodyPr>
            <a:normAutofit fontScale="92500" lnSpcReduction="10000"/>
          </a:bodyPr>
          <a:lstStyle/>
          <a:p>
            <a:pPr>
              <a:buNone/>
            </a:pPr>
            <a:r>
              <a:rPr lang="en-US" dirty="0" smtClean="0"/>
              <a:t>Meek as a lamb that’s led out to the slaughterhouse,</a:t>
            </a:r>
          </a:p>
          <a:p>
            <a:pPr>
              <a:buNone/>
            </a:pPr>
            <a:r>
              <a:rPr lang="en-US" dirty="0" smtClean="0"/>
              <a:t>Dumb as a sheep before its shearer,</a:t>
            </a:r>
          </a:p>
          <a:p>
            <a:pPr>
              <a:buNone/>
            </a:pPr>
            <a:r>
              <a:rPr lang="en-US" dirty="0" smtClean="0"/>
              <a:t>His life ran down upon the ground like pouring rain</a:t>
            </a:r>
          </a:p>
          <a:p>
            <a:pPr>
              <a:buNone/>
            </a:pPr>
            <a:r>
              <a:rPr lang="en-US" dirty="0" smtClean="0"/>
              <a:t>That we might be born again.</a:t>
            </a:r>
          </a:p>
          <a:p>
            <a:pPr>
              <a:buNone/>
            </a:pPr>
            <a:endParaRPr lang="en-US" dirty="0" smtClean="0"/>
          </a:p>
          <a:p>
            <a:pPr>
              <a:buNone/>
            </a:pPr>
            <a:r>
              <a:rPr lang="en-US" dirty="0" smtClean="0"/>
              <a:t>Our God reigns! (4x)</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0"/>
            <a:ext cx="8229600" cy="3581399"/>
          </a:xfrm>
        </p:spPr>
        <p:txBody>
          <a:bodyPr>
            <a:normAutofit fontScale="92500" lnSpcReduction="20000"/>
          </a:bodyPr>
          <a:lstStyle/>
          <a:p>
            <a:pPr>
              <a:buNone/>
            </a:pPr>
            <a:r>
              <a:rPr lang="en-US" dirty="0" smtClean="0"/>
              <a:t>Out from the tomb He came with grace and majesty;</a:t>
            </a:r>
          </a:p>
          <a:p>
            <a:pPr>
              <a:buNone/>
            </a:pPr>
            <a:r>
              <a:rPr lang="en-US" dirty="0" smtClean="0"/>
              <a:t>He is alive, He is alive.</a:t>
            </a:r>
          </a:p>
          <a:p>
            <a:pPr>
              <a:buNone/>
            </a:pPr>
            <a:r>
              <a:rPr lang="en-US" dirty="0" smtClean="0"/>
              <a:t>God loves us so, see </a:t>
            </a:r>
            <a:r>
              <a:rPr lang="en-US" dirty="0" smtClean="0"/>
              <a:t>here, </a:t>
            </a:r>
            <a:r>
              <a:rPr lang="en-US" dirty="0" smtClean="0"/>
              <a:t>His hands, His feet, His side</a:t>
            </a:r>
          </a:p>
          <a:p>
            <a:pPr>
              <a:buNone/>
            </a:pPr>
            <a:r>
              <a:rPr lang="en-US" dirty="0" smtClean="0"/>
              <a:t>Yes we know, He is alive</a:t>
            </a:r>
            <a:r>
              <a:rPr lang="en-US" dirty="0" smtClean="0"/>
              <a:t>.</a:t>
            </a:r>
          </a:p>
          <a:p>
            <a:pPr>
              <a:buNone/>
            </a:pPr>
            <a:endParaRPr lang="en-US" dirty="0" smtClean="0"/>
          </a:p>
          <a:p>
            <a:pPr>
              <a:buNone/>
            </a:pPr>
            <a:r>
              <a:rPr lang="en-US" dirty="0" smtClean="0"/>
              <a:t>Our God reigns! (4x)</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55:12-13</a:t>
            </a:r>
            <a:endParaRPr lang="en-US" dirty="0"/>
          </a:p>
        </p:txBody>
      </p:sp>
      <p:sp>
        <p:nvSpPr>
          <p:cNvPr id="3" name="Content Placeholder 2"/>
          <p:cNvSpPr>
            <a:spLocks noGrp="1"/>
          </p:cNvSpPr>
          <p:nvPr>
            <p:ph idx="1"/>
          </p:nvPr>
        </p:nvSpPr>
        <p:spPr/>
        <p:txBody>
          <a:bodyPr>
            <a:normAutofit fontScale="92500" lnSpcReduction="20000"/>
          </a:bodyPr>
          <a:lstStyle/>
          <a:p>
            <a:pPr marL="0" indent="228600">
              <a:buNone/>
            </a:pPr>
            <a:r>
              <a:rPr lang="en-US" baseline="30000" dirty="0" smtClean="0"/>
              <a:t>Isa 55:12</a:t>
            </a:r>
            <a:r>
              <a:rPr lang="en-US" dirty="0" smtClean="0"/>
              <a:t> </a:t>
            </a:r>
            <a:r>
              <a:rPr lang="en-US" dirty="0" smtClean="0"/>
              <a:t>You will go out in joy and be led forth in peace; the mountains and hills will burst into song before you, and all the trees of the field will clap their hands.</a:t>
            </a:r>
          </a:p>
          <a:p>
            <a:pPr marL="0" indent="228600">
              <a:buNone/>
            </a:pPr>
            <a:r>
              <a:rPr lang="en-US" dirty="0" smtClean="0"/>
              <a:t> </a:t>
            </a:r>
            <a:r>
              <a:rPr lang="en-US" baseline="30000" dirty="0" smtClean="0"/>
              <a:t>13</a:t>
            </a:r>
            <a:r>
              <a:rPr lang="en-US" dirty="0" smtClean="0"/>
              <a:t> Instead of the </a:t>
            </a:r>
            <a:r>
              <a:rPr lang="en-US" dirty="0" err="1" smtClean="0"/>
              <a:t>thornbush</a:t>
            </a:r>
            <a:r>
              <a:rPr lang="en-US" dirty="0" smtClean="0"/>
              <a:t> will grow the juniper, and instead of briers the myrtle will grow. This will be for the LORD's renown, for an everlasting sign, that will endure forever</a:t>
            </a:r>
            <a:r>
              <a:rPr lang="en-US" dirty="0" smtClean="0"/>
              <a:t>.</a:t>
            </a:r>
            <a:endParaRPr lang="en-US" dirty="0"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Trees of the Field</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You shall go out with joy and be led forth with peace</a:t>
            </a:r>
          </a:p>
          <a:p>
            <a:pPr>
              <a:buNone/>
            </a:pPr>
            <a:r>
              <a:rPr lang="en-US" dirty="0" smtClean="0"/>
              <a:t>The </a:t>
            </a:r>
            <a:r>
              <a:rPr lang="en-US" dirty="0" smtClean="0"/>
              <a:t>mountains and the hills will break forth before you</a:t>
            </a:r>
          </a:p>
          <a:p>
            <a:pPr>
              <a:buNone/>
            </a:pPr>
            <a:r>
              <a:rPr lang="en-US" dirty="0" smtClean="0"/>
              <a:t>There'll </a:t>
            </a:r>
            <a:r>
              <a:rPr lang="en-US" dirty="0" smtClean="0"/>
              <a:t>be shouts of joy, and all the trees of the field</a:t>
            </a:r>
          </a:p>
          <a:p>
            <a:pPr>
              <a:buNone/>
            </a:pPr>
            <a:r>
              <a:rPr lang="en-US" dirty="0" smtClean="0"/>
              <a:t>Will </a:t>
            </a:r>
            <a:r>
              <a:rPr lang="en-US" dirty="0" smtClean="0"/>
              <a:t>clap, will clap their hands</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And all the trees of the field will clap their hands</a:t>
            </a:r>
          </a:p>
          <a:p>
            <a:pPr>
              <a:buNone/>
            </a:pPr>
            <a:r>
              <a:rPr lang="en-US" dirty="0" smtClean="0"/>
              <a:t>The </a:t>
            </a:r>
            <a:r>
              <a:rPr lang="en-US" dirty="0" smtClean="0"/>
              <a:t>trees of the field will clap their hands</a:t>
            </a:r>
          </a:p>
          <a:p>
            <a:pPr>
              <a:buNone/>
            </a:pPr>
            <a:r>
              <a:rPr lang="en-US" dirty="0" smtClean="0"/>
              <a:t>The </a:t>
            </a:r>
            <a:r>
              <a:rPr lang="en-US" dirty="0" smtClean="0"/>
              <a:t>trees of the field will clap their hands</a:t>
            </a:r>
          </a:p>
          <a:p>
            <a:pPr>
              <a:buNone/>
            </a:pPr>
            <a:r>
              <a:rPr lang="en-US" dirty="0" smtClean="0"/>
              <a:t>While </a:t>
            </a:r>
            <a:r>
              <a:rPr lang="en-US" dirty="0" smtClean="0"/>
              <a:t>you go out with joy</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en-US" dirty="0" smtClean="0"/>
              <a:t>You shall go out with joy and be led forth with peace</a:t>
            </a:r>
          </a:p>
          <a:p>
            <a:pPr>
              <a:buNone/>
            </a:pPr>
            <a:r>
              <a:rPr lang="en-US" dirty="0" smtClean="0"/>
              <a:t>The </a:t>
            </a:r>
            <a:r>
              <a:rPr lang="en-US" dirty="0" smtClean="0"/>
              <a:t>mountains and the hills will break forth before you</a:t>
            </a:r>
          </a:p>
          <a:p>
            <a:pPr>
              <a:buNone/>
            </a:pPr>
            <a:r>
              <a:rPr lang="en-US" dirty="0" smtClean="0"/>
              <a:t>There'll </a:t>
            </a:r>
            <a:r>
              <a:rPr lang="en-US" dirty="0" smtClean="0"/>
              <a:t>be shouts of joy, and all the trees of the field</a:t>
            </a:r>
          </a:p>
          <a:p>
            <a:pPr>
              <a:buNone/>
            </a:pPr>
            <a:r>
              <a:rPr lang="en-US" dirty="0" smtClean="0"/>
              <a:t>Will </a:t>
            </a:r>
            <a:r>
              <a:rPr lang="en-US" dirty="0" smtClean="0"/>
              <a:t>clap, will clap their hands</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And all the trees of the field will clap their hands</a:t>
            </a:r>
          </a:p>
          <a:p>
            <a:pPr>
              <a:buNone/>
            </a:pPr>
            <a:r>
              <a:rPr lang="en-US" dirty="0" smtClean="0"/>
              <a:t>The </a:t>
            </a:r>
            <a:r>
              <a:rPr lang="en-US" dirty="0" smtClean="0"/>
              <a:t>trees of the field will clap their hands</a:t>
            </a:r>
          </a:p>
          <a:p>
            <a:pPr>
              <a:buNone/>
            </a:pPr>
            <a:r>
              <a:rPr lang="en-US" dirty="0" smtClean="0"/>
              <a:t>The </a:t>
            </a:r>
            <a:r>
              <a:rPr lang="en-US" dirty="0" smtClean="0"/>
              <a:t>trees of the field will clap their hands</a:t>
            </a:r>
          </a:p>
          <a:p>
            <a:pPr>
              <a:buNone/>
            </a:pPr>
            <a:r>
              <a:rPr lang="en-US" dirty="0" smtClean="0"/>
              <a:t>While </a:t>
            </a:r>
            <a:r>
              <a:rPr lang="en-US" dirty="0" smtClean="0"/>
              <a:t>you go out with joy</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1"/>
            <a:ext cx="8458200" cy="2590799"/>
          </a:xfrm>
        </p:spPr>
        <p:txBody>
          <a:bodyPr>
            <a:normAutofit/>
          </a:bodyPr>
          <a:lstStyle/>
          <a:p>
            <a:pPr>
              <a:buNone/>
            </a:pPr>
            <a:r>
              <a:rPr lang="en-US" sz="3000" dirty="0" err="1" smtClean="0"/>
              <a:t>Kiy</a:t>
            </a:r>
            <a:r>
              <a:rPr lang="en-US" sz="3000" dirty="0" smtClean="0"/>
              <a:t> </a:t>
            </a:r>
            <a:r>
              <a:rPr lang="en-US" sz="3000" dirty="0" err="1" smtClean="0"/>
              <a:t>ve-simcha</a:t>
            </a:r>
            <a:r>
              <a:rPr lang="en-US" sz="3000" dirty="0" smtClean="0"/>
              <a:t>, </a:t>
            </a:r>
            <a:r>
              <a:rPr lang="en-US" sz="3000" dirty="0" err="1" smtClean="0"/>
              <a:t>teytzey’u</a:t>
            </a:r>
            <a:r>
              <a:rPr lang="en-US" sz="3000" dirty="0" smtClean="0"/>
              <a:t> (</a:t>
            </a:r>
            <a:r>
              <a:rPr lang="ar-SA" sz="3000" dirty="0" smtClean="0"/>
              <a:t>‎ </a:t>
            </a:r>
            <a:r>
              <a:rPr lang="he-IL" sz="3000" dirty="0" smtClean="0"/>
              <a:t>כִּי־בְשִׂמְחָה תֵצֵאוּ</a:t>
            </a:r>
            <a:r>
              <a:rPr lang="en-US" sz="3000" dirty="0" smtClean="0"/>
              <a:t>)</a:t>
            </a:r>
          </a:p>
          <a:p>
            <a:pPr>
              <a:buNone/>
            </a:pPr>
            <a:r>
              <a:rPr lang="en-US" sz="3000" dirty="0" smtClean="0"/>
              <a:t>U-</a:t>
            </a:r>
            <a:r>
              <a:rPr lang="en-US" sz="3000" dirty="0" err="1" smtClean="0"/>
              <a:t>va</a:t>
            </a:r>
            <a:r>
              <a:rPr lang="en-US" sz="3000" dirty="0" smtClean="0"/>
              <a:t>-shalom </a:t>
            </a:r>
            <a:r>
              <a:rPr lang="en-US" sz="3000" dirty="0" err="1" smtClean="0"/>
              <a:t>tuva</a:t>
            </a:r>
            <a:r>
              <a:rPr lang="en-US" sz="3000" dirty="0" smtClean="0"/>
              <a:t> - </a:t>
            </a:r>
            <a:r>
              <a:rPr lang="en-US" sz="3000" dirty="0" err="1" smtClean="0"/>
              <a:t>lu</a:t>
            </a:r>
            <a:r>
              <a:rPr lang="en-US" sz="3000" dirty="0" smtClean="0"/>
              <a:t> - n (</a:t>
            </a:r>
            <a:r>
              <a:rPr lang="ar-SA" sz="3000" dirty="0" smtClean="0"/>
              <a:t>‎</a:t>
            </a:r>
            <a:r>
              <a:rPr lang="he-IL" sz="3000" dirty="0" smtClean="0"/>
              <a:t>וּבְשָׁלוֹם תּוּבָלוּן</a:t>
            </a:r>
            <a:r>
              <a:rPr lang="en-US" sz="3000" dirty="0" smtClean="0"/>
              <a:t>)</a:t>
            </a:r>
          </a:p>
          <a:p>
            <a:pPr>
              <a:buNone/>
            </a:pPr>
            <a:r>
              <a:rPr lang="en-US" sz="3000" dirty="0" smtClean="0"/>
              <a:t>Be-</a:t>
            </a:r>
            <a:r>
              <a:rPr lang="en-US" sz="3000" dirty="0" err="1" smtClean="0"/>
              <a:t>simcha</a:t>
            </a:r>
            <a:r>
              <a:rPr lang="en-US" sz="3000" dirty="0" smtClean="0"/>
              <a:t>, </a:t>
            </a:r>
            <a:r>
              <a:rPr lang="en-US" sz="3000" dirty="0" err="1" smtClean="0"/>
              <a:t>teytzey’u</a:t>
            </a:r>
            <a:r>
              <a:rPr lang="en-US" sz="3000" dirty="0" smtClean="0"/>
              <a:t>, </a:t>
            </a:r>
            <a:r>
              <a:rPr lang="en-US" sz="3000" dirty="0" err="1" smtClean="0"/>
              <a:t>teytzey’u</a:t>
            </a:r>
            <a:r>
              <a:rPr lang="en-US" sz="3000" dirty="0" smtClean="0"/>
              <a:t> (</a:t>
            </a:r>
            <a:r>
              <a:rPr lang="ar-SA" sz="3000" dirty="0" smtClean="0"/>
              <a:t>‎ </a:t>
            </a:r>
            <a:r>
              <a:rPr lang="he-IL" sz="3000" dirty="0" smtClean="0"/>
              <a:t>בְּשִׂמְחָה תֵצֵאוּ תֵצֵאוּ</a:t>
            </a:r>
            <a:r>
              <a:rPr lang="en-US" sz="3000" dirty="0" smtClean="0"/>
              <a:t>)</a:t>
            </a:r>
          </a:p>
          <a:p>
            <a:pPr>
              <a:buNone/>
            </a:pPr>
            <a:r>
              <a:rPr lang="en-US" sz="3000" dirty="0" smtClean="0"/>
              <a:t>U-</a:t>
            </a:r>
            <a:r>
              <a:rPr lang="en-US" sz="3000" dirty="0" err="1" smtClean="0"/>
              <a:t>va</a:t>
            </a:r>
            <a:r>
              <a:rPr lang="en-US" sz="3000" dirty="0" smtClean="0"/>
              <a:t>-shalom </a:t>
            </a:r>
            <a:r>
              <a:rPr lang="en-US" sz="3000" dirty="0" err="1" smtClean="0"/>
              <a:t>tuvalun</a:t>
            </a:r>
            <a:r>
              <a:rPr lang="en-US" sz="3000" dirty="0" smtClean="0"/>
              <a:t>        (</a:t>
            </a:r>
            <a:r>
              <a:rPr lang="ar-SA" sz="3000" dirty="0" smtClean="0"/>
              <a:t>‎</a:t>
            </a:r>
            <a:r>
              <a:rPr lang="he-IL" sz="3000" dirty="0" smtClean="0"/>
              <a:t>וּבְשָׁלוֹם תּוּבָלוּן</a:t>
            </a:r>
            <a:r>
              <a:rPr lang="en-US" sz="3000" dirty="0" smtClean="0"/>
              <a:t>)</a:t>
            </a:r>
            <a:endParaRPr lang="en-US" sz="3000" dirty="0"/>
          </a:p>
        </p:txBody>
      </p:sp>
      <p:sp>
        <p:nvSpPr>
          <p:cNvPr id="4" name="Title 3"/>
          <p:cNvSpPr>
            <a:spLocks noGrp="1"/>
          </p:cNvSpPr>
          <p:nvPr>
            <p:ph type="title"/>
          </p:nvPr>
        </p:nvSpPr>
        <p:spPr/>
        <p:txBody>
          <a:bodyPr/>
          <a:lstStyle/>
          <a:p>
            <a:endParaRPr lang="en-US"/>
          </a:p>
        </p:txBody>
      </p:sp>
      <p:sp>
        <p:nvSpPr>
          <p:cNvPr id="5" name="TextBox 4"/>
          <p:cNvSpPr txBox="1"/>
          <p:nvPr/>
        </p:nvSpPr>
        <p:spPr>
          <a:xfrm>
            <a:off x="457200" y="4400550"/>
            <a:ext cx="7848600" cy="369332"/>
          </a:xfrm>
          <a:prstGeom prst="rect">
            <a:avLst/>
          </a:prstGeom>
          <a:noFill/>
        </p:spPr>
        <p:txBody>
          <a:bodyPr wrap="square" rtlCol="0">
            <a:spAutoFit/>
          </a:bodyPr>
          <a:lstStyle/>
          <a:p>
            <a:r>
              <a:rPr lang="en-US" dirty="0" smtClean="0"/>
              <a:t>(“You shall go out with joy, and be led forth with peace…”)</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And all the trees of the field will clap their hands</a:t>
            </a:r>
          </a:p>
          <a:p>
            <a:pPr>
              <a:buNone/>
            </a:pPr>
            <a:r>
              <a:rPr lang="en-US" dirty="0" smtClean="0"/>
              <a:t>The </a:t>
            </a:r>
            <a:r>
              <a:rPr lang="en-US" dirty="0" smtClean="0"/>
              <a:t>trees of the field will clap their hands</a:t>
            </a:r>
          </a:p>
          <a:p>
            <a:pPr>
              <a:buNone/>
            </a:pPr>
            <a:r>
              <a:rPr lang="en-US" dirty="0" smtClean="0"/>
              <a:t>The </a:t>
            </a:r>
            <a:r>
              <a:rPr lang="en-US" dirty="0" smtClean="0"/>
              <a:t>trees of the field will clap their hands</a:t>
            </a:r>
          </a:p>
          <a:p>
            <a:pPr>
              <a:buNone/>
            </a:pPr>
            <a:r>
              <a:rPr lang="en-US" dirty="0" smtClean="0"/>
              <a:t>While </a:t>
            </a:r>
            <a:r>
              <a:rPr lang="en-US" dirty="0" smtClean="0"/>
              <a:t>you go out with joy</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60:1-5</a:t>
            </a:r>
            <a:endParaRPr lang="en-US" dirty="0"/>
          </a:p>
        </p:txBody>
      </p:sp>
      <p:sp>
        <p:nvSpPr>
          <p:cNvPr id="3" name="Content Placeholder 2"/>
          <p:cNvSpPr>
            <a:spLocks noGrp="1"/>
          </p:cNvSpPr>
          <p:nvPr>
            <p:ph idx="1"/>
          </p:nvPr>
        </p:nvSpPr>
        <p:spPr/>
        <p:txBody>
          <a:bodyPr>
            <a:normAutofit fontScale="92500" lnSpcReduction="10000"/>
          </a:bodyPr>
          <a:lstStyle/>
          <a:p>
            <a:pPr marL="0" indent="228600">
              <a:buNone/>
            </a:pPr>
            <a:r>
              <a:rPr lang="en-US" dirty="0" smtClean="0"/>
              <a:t>Arise</a:t>
            </a:r>
            <a:r>
              <a:rPr lang="en-US" dirty="0" smtClean="0"/>
              <a:t>, shine, for your light has come, and the glory of the LORD rises upon you.</a:t>
            </a:r>
          </a:p>
          <a:p>
            <a:pPr marL="0" indent="228600">
              <a:buNone/>
            </a:pPr>
            <a:r>
              <a:rPr lang="en-US" dirty="0" smtClean="0"/>
              <a:t> </a:t>
            </a:r>
            <a:r>
              <a:rPr lang="en-US" baseline="30000" dirty="0" smtClean="0"/>
              <a:t>2</a:t>
            </a:r>
            <a:r>
              <a:rPr lang="en-US" dirty="0" smtClean="0"/>
              <a:t> See, darkness covers the earth and thick darkness is over the peoples, but the LORD rises upon you and his glory appears over you.</a:t>
            </a:r>
          </a:p>
          <a:p>
            <a:pPr marL="0" indent="228600">
              <a:buNone/>
            </a:pPr>
            <a:r>
              <a:rPr lang="en-US" dirty="0" smtClean="0"/>
              <a:t> </a:t>
            </a:r>
            <a:r>
              <a:rPr lang="en-US" baseline="30000" dirty="0" smtClean="0"/>
              <a:t>3</a:t>
            </a:r>
            <a:r>
              <a:rPr lang="en-US" dirty="0" smtClean="0"/>
              <a:t> Nations will come to your light, and kings to the brightness of your dawn</a:t>
            </a:r>
            <a:r>
              <a:rPr lang="en-US" dirty="0" smtClean="0"/>
              <a:t>.</a:t>
            </a:r>
            <a:endParaRPr lang="en-US" dirty="0"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228600">
              <a:buNone/>
            </a:pPr>
            <a:r>
              <a:rPr lang="en-US" baseline="30000" dirty="0" smtClean="0"/>
              <a:t>Isa 60:4</a:t>
            </a:r>
            <a:r>
              <a:rPr lang="en-US" dirty="0" smtClean="0"/>
              <a:t> Lift </a:t>
            </a:r>
            <a:r>
              <a:rPr lang="en-US" dirty="0" smtClean="0"/>
              <a:t>up your eyes and look about you: All assemble and come to you; your sons come from afar, and your daughters are carried on the hip.</a:t>
            </a:r>
          </a:p>
          <a:p>
            <a:pPr marL="0" indent="228600">
              <a:buNone/>
            </a:pPr>
            <a:r>
              <a:rPr lang="en-US" dirty="0" smtClean="0"/>
              <a:t> </a:t>
            </a:r>
            <a:r>
              <a:rPr lang="en-US" baseline="30000" dirty="0" smtClean="0"/>
              <a:t>5</a:t>
            </a:r>
            <a:r>
              <a:rPr lang="en-US" dirty="0" smtClean="0"/>
              <a:t> Then you will look and be radiant, your heart will throb and swell with joy; the wealth on the seas will be brought to you, to you the riches of the nations will come</a:t>
            </a:r>
            <a:r>
              <a:rPr lang="en-US" dirty="0" smtClean="0"/>
              <a:t>.</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Arise and Shine</a:t>
            </a:r>
            <a:endParaRPr lang="en-US" dirty="0"/>
          </a:p>
        </p:txBody>
      </p:sp>
      <p:sp>
        <p:nvSpPr>
          <p:cNvPr id="3" name="Content Placeholder 2"/>
          <p:cNvSpPr>
            <a:spLocks noGrp="1"/>
          </p:cNvSpPr>
          <p:nvPr>
            <p:ph idx="1"/>
          </p:nvPr>
        </p:nvSpPr>
        <p:spPr/>
        <p:txBody>
          <a:bodyPr>
            <a:normAutofit/>
          </a:bodyPr>
          <a:lstStyle/>
          <a:p>
            <a:pPr>
              <a:buNone/>
            </a:pPr>
            <a:r>
              <a:rPr lang="en-US" dirty="0" smtClean="0"/>
              <a:t>Arise and shine, for your light has come</a:t>
            </a:r>
          </a:p>
          <a:p>
            <a:pPr>
              <a:buNone/>
            </a:pPr>
            <a:r>
              <a:rPr lang="en-US" dirty="0" smtClean="0"/>
              <a:t>The glory of the risen Lord is shining like the sun</a:t>
            </a:r>
          </a:p>
          <a:p>
            <a:pPr>
              <a:buNone/>
            </a:pPr>
            <a:r>
              <a:rPr lang="en-US" dirty="0" smtClean="0"/>
              <a:t>Arise and shine, for your light has come</a:t>
            </a:r>
          </a:p>
          <a:p>
            <a:pPr>
              <a:buNone/>
            </a:pPr>
            <a:r>
              <a:rPr lang="en-US" dirty="0" smtClean="0"/>
              <a:t>The glory of the Lord shall rise upon you</a:t>
            </a:r>
          </a:p>
          <a:p>
            <a:pPr>
              <a:buNone/>
            </a:pPr>
            <a:r>
              <a:rPr lang="en-US" dirty="0" smtClean="0"/>
              <a:t>(repeat)</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Your sons shall be gathered from afar</a:t>
            </a:r>
          </a:p>
          <a:p>
            <a:pPr>
              <a:buNone/>
            </a:pPr>
            <a:r>
              <a:rPr lang="en-US" dirty="0" smtClean="0"/>
              <a:t>Your daughters shall come from where they are</a:t>
            </a:r>
          </a:p>
          <a:p>
            <a:pPr>
              <a:buNone/>
            </a:pPr>
            <a:r>
              <a:rPr lang="en-US" dirty="0" smtClean="0"/>
              <a:t>To watch for the rising of a star</a:t>
            </a:r>
          </a:p>
          <a:p>
            <a:pPr>
              <a:buNone/>
            </a:pPr>
            <a:r>
              <a:rPr lang="en-US" dirty="0" smtClean="0"/>
              <a:t>Arise, shine, for your light has come!</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Arise and shine, for your light has come</a:t>
            </a:r>
          </a:p>
          <a:p>
            <a:pPr>
              <a:buNone/>
            </a:pPr>
            <a:r>
              <a:rPr lang="en-US" dirty="0" smtClean="0"/>
              <a:t>The glory of the risen Lord is shining like the sun</a:t>
            </a:r>
          </a:p>
          <a:p>
            <a:pPr>
              <a:buNone/>
            </a:pPr>
            <a:r>
              <a:rPr lang="en-US" dirty="0" smtClean="0"/>
              <a:t>Arise and shine, for your light has come</a:t>
            </a:r>
          </a:p>
          <a:p>
            <a:pPr>
              <a:buNone/>
            </a:pPr>
            <a:r>
              <a:rPr lang="en-US" dirty="0" smtClean="0"/>
              <a:t>The glory of the Lord shall rise upon you</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Nations shall shatter to the ground</a:t>
            </a:r>
          </a:p>
          <a:p>
            <a:pPr>
              <a:buNone/>
            </a:pPr>
            <a:r>
              <a:rPr lang="en-US" dirty="0" smtClean="0"/>
              <a:t>For darkness is gathering around</a:t>
            </a:r>
          </a:p>
          <a:p>
            <a:pPr>
              <a:buNone/>
            </a:pPr>
            <a:r>
              <a:rPr lang="en-US" dirty="0" smtClean="0"/>
              <a:t>But true light in Jesus can be found</a:t>
            </a:r>
          </a:p>
          <a:p>
            <a:pPr>
              <a:buNone/>
            </a:pPr>
            <a:r>
              <a:rPr lang="en-US" dirty="0" smtClean="0"/>
              <a:t>Arise, shine, for your light has come!</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dirty="0" smtClean="0"/>
              <a:t>Arise and shine, for your light has come</a:t>
            </a:r>
          </a:p>
          <a:p>
            <a:pPr>
              <a:buNone/>
            </a:pPr>
            <a:r>
              <a:rPr lang="en-US" dirty="0" smtClean="0"/>
              <a:t>The glory of the risen Lord is shining like the sun</a:t>
            </a:r>
          </a:p>
          <a:p>
            <a:pPr>
              <a:buNone/>
            </a:pPr>
            <a:r>
              <a:rPr lang="en-US" dirty="0" smtClean="0"/>
              <a:t>Arise and shine, for your light has come</a:t>
            </a:r>
          </a:p>
          <a:p>
            <a:pPr>
              <a:buNone/>
            </a:pPr>
            <a:r>
              <a:rPr lang="en-US" dirty="0" smtClean="0"/>
              <a:t>The glory of the Lord shall rise upon you</a:t>
            </a:r>
          </a:p>
          <a:p>
            <a:pPr>
              <a:buNone/>
            </a:pPr>
            <a:r>
              <a:rPr lang="en-US" dirty="0" smtClean="0"/>
              <a:t>The glory of the Lord shall rise upon you</a:t>
            </a:r>
          </a:p>
          <a:p>
            <a:pPr>
              <a:buNone/>
            </a:pPr>
            <a:r>
              <a:rPr lang="en-US" dirty="0" smtClean="0"/>
              <a:t>The glory of the Lord shall rise upon you</a:t>
            </a:r>
          </a:p>
        </p:txBody>
      </p:sp>
      <p:sp>
        <p:nvSpPr>
          <p:cNvPr id="4" name="Title 3"/>
          <p:cNvSpPr>
            <a:spLocks noGrp="1"/>
          </p:cNvSpPr>
          <p:nvPr>
            <p:ph type="title"/>
          </p:nvPr>
        </p:nvSpPr>
        <p:spPr/>
        <p:txBody>
          <a:bodyPr/>
          <a:lstStyle/>
          <a:p>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6:8-13</a:t>
            </a:r>
            <a:endParaRPr lang="en-US" dirty="0"/>
          </a:p>
        </p:txBody>
      </p:sp>
      <p:sp>
        <p:nvSpPr>
          <p:cNvPr id="3" name="Content Placeholder 2"/>
          <p:cNvSpPr>
            <a:spLocks noGrp="1"/>
          </p:cNvSpPr>
          <p:nvPr>
            <p:ph idx="1"/>
          </p:nvPr>
        </p:nvSpPr>
        <p:spPr/>
        <p:txBody>
          <a:bodyPr>
            <a:normAutofit fontScale="85000" lnSpcReduction="20000"/>
          </a:bodyPr>
          <a:lstStyle/>
          <a:p>
            <a:pPr marL="0" indent="177800">
              <a:buNone/>
            </a:pPr>
            <a:r>
              <a:rPr lang="en-US" baseline="30000" dirty="0" smtClean="0"/>
              <a:t>Isa 6:8</a:t>
            </a:r>
            <a:r>
              <a:rPr lang="en-US" dirty="0" smtClean="0"/>
              <a:t> </a:t>
            </a:r>
            <a:r>
              <a:rPr lang="en-US" dirty="0" smtClean="0"/>
              <a:t>Then I heard the voice of the Lord saying, "Whom shall I send? And who will go for us?" And I said, "Here am I. Send me!"</a:t>
            </a:r>
          </a:p>
          <a:p>
            <a:pPr marL="0" indent="177800">
              <a:buNone/>
            </a:pPr>
            <a:r>
              <a:rPr lang="en-US" dirty="0" smtClean="0"/>
              <a:t> </a:t>
            </a:r>
            <a:r>
              <a:rPr lang="en-US" baseline="30000" dirty="0" smtClean="0"/>
              <a:t>9</a:t>
            </a:r>
            <a:r>
              <a:rPr lang="en-US" dirty="0" smtClean="0"/>
              <a:t> He said, "Go and tell this people: </a:t>
            </a:r>
            <a:r>
              <a:rPr lang="en-US" dirty="0" smtClean="0"/>
              <a:t>'Be </a:t>
            </a:r>
            <a:r>
              <a:rPr lang="en-US" dirty="0" smtClean="0"/>
              <a:t>ever hearing, but never understanding; be ever seeing, but never perceiving</a:t>
            </a:r>
            <a:r>
              <a:rPr lang="en-US" dirty="0" smtClean="0"/>
              <a:t>.’ </a:t>
            </a:r>
            <a:r>
              <a:rPr lang="en-US" baseline="30000" dirty="0" smtClean="0"/>
              <a:t>10</a:t>
            </a:r>
            <a:r>
              <a:rPr lang="en-US" dirty="0" smtClean="0"/>
              <a:t> Make the heart of this people calloused; make their ears dull and close their eyes. Otherwise they might see with their eyes, hear with their ears, understand with their hearts, and turn and be healed</a:t>
            </a:r>
            <a:r>
              <a:rPr lang="en-US" dirty="0" smtClean="0"/>
              <a:t>.”</a:t>
            </a:r>
            <a:endParaRPr lang="en-US" dirty="0"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177800">
              <a:buNone/>
            </a:pPr>
            <a:r>
              <a:rPr lang="en-US" baseline="30000" dirty="0" smtClean="0"/>
              <a:t>Isa 6:11</a:t>
            </a:r>
            <a:r>
              <a:rPr lang="en-US" dirty="0" smtClean="0"/>
              <a:t> </a:t>
            </a:r>
            <a:r>
              <a:rPr lang="en-US" dirty="0" smtClean="0"/>
              <a:t>Then I said, "For how long, Lord?" And he answered: "Until the cities lie ruined and without inhabitant, until the houses are left deserted and the fields ruined and ravaged</a:t>
            </a:r>
            <a:r>
              <a:rPr lang="en-US" dirty="0" smtClean="0"/>
              <a:t>, </a:t>
            </a:r>
            <a:r>
              <a:rPr lang="en-US" baseline="30000" dirty="0" smtClean="0"/>
              <a:t>12</a:t>
            </a:r>
            <a:r>
              <a:rPr lang="en-US" dirty="0" smtClean="0"/>
              <a:t> until the LORD has sent everyone far away and the land is utterly forsaken</a:t>
            </a:r>
            <a:r>
              <a:rPr lang="en-US" dirty="0" smtClean="0"/>
              <a:t>. </a:t>
            </a:r>
            <a:r>
              <a:rPr lang="en-US" baseline="30000" dirty="0" smtClean="0"/>
              <a:t>13</a:t>
            </a:r>
            <a:r>
              <a:rPr lang="en-US" dirty="0" smtClean="0"/>
              <a:t> And though a tenth remains in the land, it will again be laid waste. But as the </a:t>
            </a:r>
            <a:r>
              <a:rPr lang="en-US" dirty="0" err="1" smtClean="0"/>
              <a:t>terebinth</a:t>
            </a:r>
            <a:r>
              <a:rPr lang="en-US" dirty="0" smtClean="0"/>
              <a:t> and oak leave stumps when they are cut down, so the holy seed will be the stump in the land</a:t>
            </a:r>
            <a:r>
              <a:rPr lang="en-US" dirty="0" smtClean="0"/>
              <a:t>."</a:t>
            </a:r>
            <a:endParaRPr lang="en-US" dirty="0" smtClean="0"/>
          </a:p>
        </p:txBody>
      </p:sp>
      <p:sp>
        <p:nvSpPr>
          <p:cNvPr id="4" name="Title 3"/>
          <p:cNvSpPr>
            <a:spLocks noGrp="1"/>
          </p:cNvSpPr>
          <p:nvPr>
            <p:ph type="title"/>
          </p:nvPr>
        </p:nvSpPr>
        <p:spPr/>
        <p:txBody>
          <a:bodyPr/>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 Am, Lord</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I, the Lord of sea and </a:t>
            </a:r>
            <a:r>
              <a:rPr lang="en-US" dirty="0" smtClean="0"/>
              <a:t>sky, I </a:t>
            </a:r>
            <a:r>
              <a:rPr lang="en-US" dirty="0" smtClean="0"/>
              <a:t>have heard my people cry.</a:t>
            </a:r>
          </a:p>
          <a:p>
            <a:pPr>
              <a:buNone/>
            </a:pPr>
            <a:r>
              <a:rPr lang="en-US" dirty="0" smtClean="0"/>
              <a:t>All who dwell in dark and </a:t>
            </a:r>
            <a:r>
              <a:rPr lang="en-US" dirty="0" smtClean="0"/>
              <a:t>sin, My </a:t>
            </a:r>
            <a:r>
              <a:rPr lang="en-US" dirty="0" smtClean="0"/>
              <a:t>hand will save. </a:t>
            </a:r>
          </a:p>
          <a:p>
            <a:pPr>
              <a:buNone/>
            </a:pPr>
            <a:r>
              <a:rPr lang="en-US" dirty="0" smtClean="0"/>
              <a:t>I, who made the stars of </a:t>
            </a:r>
            <a:r>
              <a:rPr lang="en-US" dirty="0" smtClean="0"/>
              <a:t>night, I </a:t>
            </a:r>
            <a:r>
              <a:rPr lang="en-US" dirty="0" smtClean="0"/>
              <a:t>will make their darkness bright.</a:t>
            </a:r>
          </a:p>
          <a:p>
            <a:pPr>
              <a:buNone/>
            </a:pPr>
            <a:r>
              <a:rPr lang="en-US" dirty="0" smtClean="0"/>
              <a:t>Who will bear my light to </a:t>
            </a:r>
            <a:r>
              <a:rPr lang="en-US" dirty="0" smtClean="0"/>
              <a:t>them? Whom </a:t>
            </a:r>
            <a:r>
              <a:rPr lang="en-US" dirty="0" smtClean="0"/>
              <a:t>shall I send?</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Here I am, Lord. Is it I, Lord?</a:t>
            </a:r>
          </a:p>
          <a:p>
            <a:pPr>
              <a:buNone/>
            </a:pPr>
            <a:r>
              <a:rPr lang="en-US" dirty="0" smtClean="0"/>
              <a:t>I have heard you calling in the night.</a:t>
            </a:r>
          </a:p>
          <a:p>
            <a:pPr>
              <a:buNone/>
            </a:pPr>
            <a:r>
              <a:rPr lang="en-US" dirty="0" smtClean="0"/>
              <a:t>I will go, Lord, if you lead me.</a:t>
            </a:r>
          </a:p>
          <a:p>
            <a:pPr>
              <a:buNone/>
            </a:pPr>
            <a:r>
              <a:rPr lang="en-US" dirty="0" smtClean="0"/>
              <a:t>I will hold your people in my heart.</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dirty="0" smtClean="0"/>
              <a:t>I, the Lord of snow and </a:t>
            </a:r>
            <a:r>
              <a:rPr lang="en-US" dirty="0" smtClean="0"/>
              <a:t>rain, I </a:t>
            </a:r>
            <a:r>
              <a:rPr lang="en-US" dirty="0" smtClean="0"/>
              <a:t>have borne my people’s pain.</a:t>
            </a:r>
          </a:p>
          <a:p>
            <a:pPr>
              <a:buNone/>
            </a:pPr>
            <a:r>
              <a:rPr lang="en-US" dirty="0" smtClean="0"/>
              <a:t>I have wept for love of </a:t>
            </a:r>
            <a:r>
              <a:rPr lang="en-US" dirty="0" smtClean="0"/>
              <a:t>them. They </a:t>
            </a:r>
            <a:r>
              <a:rPr lang="en-US" dirty="0" smtClean="0"/>
              <a:t>turn away. </a:t>
            </a:r>
          </a:p>
          <a:p>
            <a:pPr>
              <a:buNone/>
            </a:pPr>
            <a:r>
              <a:rPr lang="en-US" dirty="0" smtClean="0"/>
              <a:t>I will break their hearts of </a:t>
            </a:r>
            <a:r>
              <a:rPr lang="en-US" dirty="0" smtClean="0"/>
              <a:t>stone, Give </a:t>
            </a:r>
            <a:r>
              <a:rPr lang="en-US" dirty="0" smtClean="0"/>
              <a:t>them hearts for love alone.</a:t>
            </a:r>
          </a:p>
          <a:p>
            <a:pPr>
              <a:buNone/>
            </a:pPr>
            <a:r>
              <a:rPr lang="en-US" dirty="0" smtClean="0"/>
              <a:t>I will speak my words to </a:t>
            </a:r>
            <a:r>
              <a:rPr lang="en-US" dirty="0" smtClean="0"/>
              <a:t>them. Whom </a:t>
            </a:r>
            <a:r>
              <a:rPr lang="en-US" dirty="0" smtClean="0"/>
              <a:t>shall I send?</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Here I am, Lord. Is it I, Lord?</a:t>
            </a:r>
          </a:p>
          <a:p>
            <a:pPr>
              <a:buNone/>
            </a:pPr>
            <a:r>
              <a:rPr lang="en-US" dirty="0" smtClean="0"/>
              <a:t>I have heard you calling in the night.</a:t>
            </a:r>
          </a:p>
          <a:p>
            <a:pPr>
              <a:buNone/>
            </a:pPr>
            <a:r>
              <a:rPr lang="en-US" dirty="0" smtClean="0"/>
              <a:t>I will go, Lord, if you lead me.</a:t>
            </a:r>
          </a:p>
          <a:p>
            <a:pPr>
              <a:buNone/>
            </a:pPr>
            <a:r>
              <a:rPr lang="en-US" dirty="0" smtClean="0"/>
              <a:t>I will hold your people in my heart.</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I, the Lord of wind and flame</a:t>
            </a:r>
            <a:r>
              <a:rPr lang="en-US" dirty="0" smtClean="0"/>
              <a:t>, I </a:t>
            </a:r>
            <a:r>
              <a:rPr lang="en-US" dirty="0" smtClean="0"/>
              <a:t>will send the poor and lame.</a:t>
            </a:r>
          </a:p>
          <a:p>
            <a:pPr>
              <a:buNone/>
            </a:pPr>
            <a:r>
              <a:rPr lang="en-US" dirty="0" smtClean="0"/>
              <a:t>I will set a feast for </a:t>
            </a:r>
            <a:r>
              <a:rPr lang="en-US" dirty="0" smtClean="0"/>
              <a:t>them. My </a:t>
            </a:r>
            <a:r>
              <a:rPr lang="en-US" dirty="0" smtClean="0"/>
              <a:t>hand will save.</a:t>
            </a:r>
          </a:p>
          <a:p>
            <a:pPr>
              <a:buNone/>
            </a:pPr>
            <a:r>
              <a:rPr lang="en-US" dirty="0" smtClean="0"/>
              <a:t>Finest bread I will provide</a:t>
            </a:r>
            <a:r>
              <a:rPr lang="en-US" dirty="0" smtClean="0"/>
              <a:t>, </a:t>
            </a:r>
            <a:r>
              <a:rPr lang="en-US" dirty="0" err="1" smtClean="0"/>
              <a:t>'Til</a:t>
            </a:r>
            <a:r>
              <a:rPr lang="en-US" dirty="0" smtClean="0"/>
              <a:t> </a:t>
            </a:r>
            <a:r>
              <a:rPr lang="en-US" dirty="0" smtClean="0"/>
              <a:t>their hearts be satisfied.</a:t>
            </a:r>
          </a:p>
          <a:p>
            <a:pPr>
              <a:buNone/>
            </a:pPr>
            <a:r>
              <a:rPr lang="en-US" dirty="0" smtClean="0"/>
              <a:t>I will give my life to </a:t>
            </a:r>
            <a:r>
              <a:rPr lang="en-US" dirty="0" smtClean="0"/>
              <a:t>them. Whom </a:t>
            </a:r>
            <a:r>
              <a:rPr lang="en-US" dirty="0" smtClean="0"/>
              <a:t>shall I send? </a:t>
            </a:r>
            <a:endParaRPr lang="en-US" dirty="0"/>
          </a:p>
        </p:txBody>
      </p:sp>
      <p:sp>
        <p:nvSpPr>
          <p:cNvPr id="4" name="Title 3"/>
          <p:cNvSpPr>
            <a:spLocks noGrp="1"/>
          </p:cNvSpPr>
          <p:nvPr>
            <p:ph type="title"/>
          </p:nvPr>
        </p:nvSpPr>
        <p:spPr/>
        <p:txBody>
          <a:bodyPr/>
          <a:lstStyle/>
          <a:p>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Here I am, Lord. Is it I, Lord?</a:t>
            </a:r>
          </a:p>
          <a:p>
            <a:pPr>
              <a:buNone/>
            </a:pPr>
            <a:r>
              <a:rPr lang="en-US" dirty="0" smtClean="0"/>
              <a:t>I have heard you calling in the night.</a:t>
            </a:r>
          </a:p>
          <a:p>
            <a:pPr>
              <a:buNone/>
            </a:pPr>
            <a:r>
              <a:rPr lang="en-US" dirty="0" smtClean="0"/>
              <a:t>I will go, Lord, if you lead me.</a:t>
            </a:r>
          </a:p>
          <a:p>
            <a:pPr>
              <a:buNone/>
            </a:pPr>
            <a:r>
              <a:rPr lang="en-US" dirty="0" smtClean="0"/>
              <a:t>I will hold your people in my heart.</a:t>
            </a:r>
            <a:endParaRPr lang="en-US" dirty="0"/>
          </a:p>
        </p:txBody>
      </p:sp>
      <p:sp>
        <p:nvSpPr>
          <p:cNvPr id="4" name="Title 3"/>
          <p:cNvSpPr>
            <a:spLocks noGrp="1"/>
          </p:cNvSpPr>
          <p:nvPr>
            <p:ph type="title"/>
          </p:nvPr>
        </p:nvSpPr>
        <p:spPr/>
        <p:txBody>
          <a:bodyPr/>
          <a:lstStyle/>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libri" pitchFamily="34" charset="0"/>
                <a:cs typeface="Calibri" pitchFamily="34" charset="0"/>
              </a:rPr>
              <a:t>Benediction</a:t>
            </a:r>
            <a:endParaRPr lang="en-US" dirty="0">
              <a:latin typeface="Calibri" pitchFamily="34" charset="0"/>
              <a:cs typeface="Calibri" pitchFamily="34" charset="0"/>
            </a:endParaRPr>
          </a:p>
        </p:txBody>
      </p:sp>
      <p:sp>
        <p:nvSpPr>
          <p:cNvPr id="3" name="Subtitle 2"/>
          <p:cNvSpPr>
            <a:spLocks noGrp="1"/>
          </p:cNvSpPr>
          <p:nvPr>
            <p:ph type="subTitle" idx="1"/>
          </p:nvPr>
        </p:nvSpPr>
        <p:spPr/>
        <p:txBody>
          <a:bodyPr>
            <a:noAutofit/>
          </a:bodyPr>
          <a:lstStyle/>
          <a:p>
            <a:r>
              <a:rPr lang="en-US" sz="2000" i="1" dirty="0" smtClean="0">
                <a:latin typeface="Calibri" pitchFamily="34" charset="0"/>
                <a:cs typeface="Calibri" pitchFamily="34" charset="0"/>
              </a:rPr>
              <a:t>“To him who is able to keep you from stumbling and to present you before his glorious presence without fault and with great joy—to the only God our Savior be glory, majesty, power and authority, through Jesus Christ our Lord, before all ages, now and forevermore! Amen.” (Jude 24-25)</a:t>
            </a:r>
            <a:endParaRPr lang="en-US" sz="2000" i="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3873</Words>
  <Application>Microsoft Office PowerPoint</Application>
  <PresentationFormat>On-screen Show (16:9)</PresentationFormat>
  <Paragraphs>355</Paragraphs>
  <Slides>79</Slides>
  <Notes>17</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Office Theme</vt:lpstr>
      <vt:lpstr>Worshipping with the Fifth Gospel</vt:lpstr>
      <vt:lpstr>Call to Worship: Isaiah 2:2-5</vt:lpstr>
      <vt:lpstr>Slide 3</vt:lpstr>
      <vt:lpstr>Slide 4</vt:lpstr>
      <vt:lpstr>Holy, Holy, Holy (Isa 6:1-3; Rev 4:8-11)</vt:lpstr>
      <vt:lpstr>Slide 6</vt:lpstr>
      <vt:lpstr>Slide 7</vt:lpstr>
      <vt:lpstr>Slide 8</vt:lpstr>
      <vt:lpstr>The Fifth Gospel</vt:lpstr>
      <vt:lpstr>Why Isaiah?</vt:lpstr>
      <vt:lpstr>Slide 11</vt:lpstr>
      <vt:lpstr>The Book Called “Isaiah”</vt:lpstr>
      <vt:lpstr>The Story of Isaiah</vt:lpstr>
      <vt:lpstr>The Author of the Past Writes the Future</vt:lpstr>
      <vt:lpstr>Slide 15</vt:lpstr>
      <vt:lpstr>Isaiah 7:10-17</vt:lpstr>
      <vt:lpstr>Slide 17</vt:lpstr>
      <vt:lpstr>O Come, O Come Emmanuel</vt:lpstr>
      <vt:lpstr>Slide 19</vt:lpstr>
      <vt:lpstr>Slide 20</vt:lpstr>
      <vt:lpstr>Isaiah 23:14-18; 47:1-3; 21:9</vt:lpstr>
      <vt:lpstr>Slide 22</vt:lpstr>
      <vt:lpstr>Slide 23</vt:lpstr>
      <vt:lpstr>Slide 24</vt:lpstr>
      <vt:lpstr>City of Doom</vt:lpstr>
      <vt:lpstr>Slide 26</vt:lpstr>
      <vt:lpstr>Slide 27</vt:lpstr>
      <vt:lpstr>Slide 28</vt:lpstr>
      <vt:lpstr>Slide 29</vt:lpstr>
      <vt:lpstr>Slide 30</vt:lpstr>
      <vt:lpstr>Slide 31</vt:lpstr>
      <vt:lpstr>Isaiah 40:27-31</vt:lpstr>
      <vt:lpstr>Slide 33</vt:lpstr>
      <vt:lpstr>Everlasting God</vt:lpstr>
      <vt:lpstr>Slide 35</vt:lpstr>
      <vt:lpstr>Slide 36</vt:lpstr>
      <vt:lpstr>Slide 37</vt:lpstr>
      <vt:lpstr>Slide 38</vt:lpstr>
      <vt:lpstr>Slide 39</vt:lpstr>
      <vt:lpstr>Slide 40</vt:lpstr>
      <vt:lpstr>Slide 41</vt:lpstr>
      <vt:lpstr>The Lord’s Prayer</vt:lpstr>
      <vt:lpstr>Isaiah 43:1-4</vt:lpstr>
      <vt:lpstr>Slide 44</vt:lpstr>
      <vt:lpstr>You Are Precious</vt:lpstr>
      <vt:lpstr>Slide 46</vt:lpstr>
      <vt:lpstr>Slide 47</vt:lpstr>
      <vt:lpstr>Slide 48</vt:lpstr>
      <vt:lpstr>Slide 49</vt:lpstr>
      <vt:lpstr>Slide 50</vt:lpstr>
      <vt:lpstr>Holy Communion</vt:lpstr>
      <vt:lpstr>Our God Reigns</vt:lpstr>
      <vt:lpstr>Slide 53</vt:lpstr>
      <vt:lpstr>Slide 54</vt:lpstr>
      <vt:lpstr>Slide 55</vt:lpstr>
      <vt:lpstr>Slide 56</vt:lpstr>
      <vt:lpstr>Isaiah 55:12-13</vt:lpstr>
      <vt:lpstr>The Trees of the Field</vt:lpstr>
      <vt:lpstr>Slide 59</vt:lpstr>
      <vt:lpstr>Slide 60</vt:lpstr>
      <vt:lpstr>Slide 61</vt:lpstr>
      <vt:lpstr>Slide 62</vt:lpstr>
      <vt:lpstr>Slide 63</vt:lpstr>
      <vt:lpstr>Isaiah 60:1-5</vt:lpstr>
      <vt:lpstr>Slide 65</vt:lpstr>
      <vt:lpstr>Arise and Shine</vt:lpstr>
      <vt:lpstr>Slide 67</vt:lpstr>
      <vt:lpstr>Slide 68</vt:lpstr>
      <vt:lpstr>Slide 69</vt:lpstr>
      <vt:lpstr>Slide 70</vt:lpstr>
      <vt:lpstr>Isaiah 6:8-13</vt:lpstr>
      <vt:lpstr>Slide 72</vt:lpstr>
      <vt:lpstr>Here I Am, Lord</vt:lpstr>
      <vt:lpstr>Slide 74</vt:lpstr>
      <vt:lpstr>Slide 75</vt:lpstr>
      <vt:lpstr>Slide 76</vt:lpstr>
      <vt:lpstr>Slide 77</vt:lpstr>
      <vt:lpstr>Slide 78</vt:lpstr>
      <vt:lpstr>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Worshipping with the Fifth Gospel</dc:title>
  <dc:creator>Benjamin D. Giffone</dc:creator>
  <cp:lastModifiedBy>Benjamin D. Giffone</cp:lastModifiedBy>
  <cp:revision>10</cp:revision>
  <dcterms:created xsi:type="dcterms:W3CDTF">2017-11-28T18:15:36Z</dcterms:created>
  <dcterms:modified xsi:type="dcterms:W3CDTF">2017-12-03T11:29:24Z</dcterms:modified>
</cp:coreProperties>
</file>